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6" r:id="rId4"/>
    <p:sldMasterId id="2147483799" r:id="rId5"/>
    <p:sldMasterId id="2147483844" r:id="rId6"/>
    <p:sldMasterId id="2147483886" r:id="rId7"/>
    <p:sldMasterId id="2147483986" r:id="rId8"/>
    <p:sldMasterId id="2147484016" r:id="rId9"/>
    <p:sldMasterId id="2147484034" r:id="rId10"/>
    <p:sldMasterId id="2147484045" r:id="rId11"/>
  </p:sldMasterIdLst>
  <p:notesMasterIdLst>
    <p:notesMasterId r:id="rId31"/>
  </p:notesMasterIdLst>
  <p:handoutMasterIdLst>
    <p:handoutMasterId r:id="rId32"/>
  </p:handoutMasterIdLst>
  <p:sldIdLst>
    <p:sldId id="1187" r:id="rId12"/>
    <p:sldId id="1193" r:id="rId13"/>
    <p:sldId id="1194" r:id="rId14"/>
    <p:sldId id="1195" r:id="rId15"/>
    <p:sldId id="1202" r:id="rId16"/>
    <p:sldId id="1196" r:id="rId17"/>
    <p:sldId id="1198" r:id="rId18"/>
    <p:sldId id="1208" r:id="rId19"/>
    <p:sldId id="1197" r:id="rId20"/>
    <p:sldId id="1209" r:id="rId21"/>
    <p:sldId id="1211" r:id="rId22"/>
    <p:sldId id="1199" r:id="rId23"/>
    <p:sldId id="1200" r:id="rId24"/>
    <p:sldId id="1203" r:id="rId25"/>
    <p:sldId id="1204" r:id="rId26"/>
    <p:sldId id="1205" r:id="rId27"/>
    <p:sldId id="1210" r:id="rId28"/>
    <p:sldId id="1206" r:id="rId29"/>
    <p:sldId id="1207" r:id="rId3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AB1EBF-B72A-43C5-877B-8E3589E5E076}">
          <p14:sldIdLst>
            <p14:sldId id="1187"/>
            <p14:sldId id="1193"/>
            <p14:sldId id="1194"/>
            <p14:sldId id="1195"/>
            <p14:sldId id="1202"/>
            <p14:sldId id="1196"/>
            <p14:sldId id="1198"/>
            <p14:sldId id="1208"/>
            <p14:sldId id="1197"/>
            <p14:sldId id="1209"/>
            <p14:sldId id="1211"/>
            <p14:sldId id="1199"/>
            <p14:sldId id="1200"/>
            <p14:sldId id="1203"/>
            <p14:sldId id="1204"/>
            <p14:sldId id="1205"/>
            <p14:sldId id="1210"/>
            <p14:sldId id="1206"/>
            <p14:sldId id="1207"/>
          </p14:sldIdLst>
        </p14:section>
        <p14:section name="Default Section" id="{78551D88-3A2E-4277-A343-BB6FBC20B017}">
          <p14:sldIdLst/>
        </p14:section>
        <p14:section name="Untitled Section" id="{2664B9C6-ABC8-4531-AD7E-8BCEDC70CE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EB3A4C-0F19-8CF9-5FF0-9192D8DEC7A1}" name="Mark Beach" initials="MB" userId="S::eemab@bristol.ac.uk::b012f090-2ae8-426a-85c8-8f8bcc055678" providerId="AD"/>
  <p188:author id="{8888FC73-7446-8A53-450C-A909FD6313D0}" name="George Oikonomou" initials="GO" userId="S::cexgo@bristol.ac.uk::e5e5709f-5788-4bb9-a2cb-c47cfc333c75" providerId="AD"/>
  <p188:author id="{336D518A-0386-FA19-FB8F-FAE142579222}" name="Rachel Prior" initials="RP" userId="S::rp16994@bristol.ac.uk::e0916bcd-7770-42b8-a5df-98ccbe7835d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Korea" initials="MK" lastIdx="1" clrIdx="0">
    <p:extLst>
      <p:ext uri="{19B8F6BF-5375-455C-9EA6-DF929625EA0E}">
        <p15:presenceInfo xmlns:p15="http://schemas.microsoft.com/office/powerpoint/2012/main" userId="S::kk15581@bristol.ac.uk::ba68b66d-427f-4693-8742-42a82e862b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0239A"/>
    <a:srgbClr val="58BCA3"/>
    <a:srgbClr val="4FBDF0"/>
    <a:srgbClr val="7AB8D6"/>
    <a:srgbClr val="89CFF0"/>
    <a:srgbClr val="ED8741"/>
    <a:srgbClr val="EFB400"/>
    <a:srgbClr val="6C209B"/>
    <a:srgbClr val="421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A213A-534C-8343-B63C-C65E195EFD2A}" v="80" dt="2024-11-14T18:51:00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9"/>
    <p:restoredTop sz="94830"/>
  </p:normalViewPr>
  <p:slideViewPr>
    <p:cSldViewPr snapToGrid="0">
      <p:cViewPr varScale="1">
        <p:scale>
          <a:sx n="80" d="100"/>
          <a:sy n="80" d="100"/>
        </p:scale>
        <p:origin x="216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5/10/relationships/revisionInfo" Target="revisionInfo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Austin" userId="83e25a79-852a-43de-9ced-759552be1ac8" providerId="ADAL" clId="{AC4A213A-534C-8343-B63C-C65E195EFD2A}"/>
    <pc:docChg chg="undo custSel addSld modSld modSection">
      <pc:chgData name="Andrew Austin" userId="83e25a79-852a-43de-9ced-759552be1ac8" providerId="ADAL" clId="{AC4A213A-534C-8343-B63C-C65E195EFD2A}" dt="2024-11-14T18:51:00.893" v="509"/>
      <pc:docMkLst>
        <pc:docMk/>
      </pc:docMkLst>
      <pc:sldChg chg="modSp mod">
        <pc:chgData name="Andrew Austin" userId="83e25a79-852a-43de-9ced-759552be1ac8" providerId="ADAL" clId="{AC4A213A-534C-8343-B63C-C65E195EFD2A}" dt="2024-11-14T18:26:29.091" v="22" actId="20577"/>
        <pc:sldMkLst>
          <pc:docMk/>
          <pc:sldMk cId="143588985" sldId="1187"/>
        </pc:sldMkLst>
        <pc:spChg chg="mod">
          <ac:chgData name="Andrew Austin" userId="83e25a79-852a-43de-9ced-759552be1ac8" providerId="ADAL" clId="{AC4A213A-534C-8343-B63C-C65E195EFD2A}" dt="2024-11-14T18:26:21.765" v="8" actId="20577"/>
          <ac:spMkLst>
            <pc:docMk/>
            <pc:sldMk cId="143588985" sldId="1187"/>
            <ac:spMk id="3" creationId="{57930A40-75F8-1D79-105D-23DCDC459AD3}"/>
          </ac:spMkLst>
        </pc:spChg>
        <pc:spChg chg="mod">
          <ac:chgData name="Andrew Austin" userId="83e25a79-852a-43de-9ced-759552be1ac8" providerId="ADAL" clId="{AC4A213A-534C-8343-B63C-C65E195EFD2A}" dt="2024-11-14T18:26:29.091" v="22" actId="20577"/>
          <ac:spMkLst>
            <pc:docMk/>
            <pc:sldMk cId="143588985" sldId="1187"/>
            <ac:spMk id="4" creationId="{B4DC3F66-FDA5-A236-D7E2-E3D21B0D6694}"/>
          </ac:spMkLst>
        </pc:spChg>
      </pc:sldChg>
      <pc:sldChg chg="modSp">
        <pc:chgData name="Andrew Austin" userId="83e25a79-852a-43de-9ced-759552be1ac8" providerId="ADAL" clId="{AC4A213A-534C-8343-B63C-C65E195EFD2A}" dt="2024-11-14T18:28:09.106" v="85" actId="20577"/>
        <pc:sldMkLst>
          <pc:docMk/>
          <pc:sldMk cId="3989465517" sldId="1195"/>
        </pc:sldMkLst>
        <pc:spChg chg="mod">
          <ac:chgData name="Andrew Austin" userId="83e25a79-852a-43de-9ced-759552be1ac8" providerId="ADAL" clId="{AC4A213A-534C-8343-B63C-C65E195EFD2A}" dt="2024-11-14T18:28:09.106" v="85" actId="20577"/>
          <ac:spMkLst>
            <pc:docMk/>
            <pc:sldMk cId="3989465517" sldId="1195"/>
            <ac:spMk id="2" creationId="{E76CC084-42BC-1189-BBD4-9D1A47D82D56}"/>
          </ac:spMkLst>
        </pc:spChg>
      </pc:sldChg>
      <pc:sldChg chg="modSp mod">
        <pc:chgData name="Andrew Austin" userId="83e25a79-852a-43de-9ced-759552be1ac8" providerId="ADAL" clId="{AC4A213A-534C-8343-B63C-C65E195EFD2A}" dt="2024-11-14T18:29:38.376" v="101" actId="14100"/>
        <pc:sldMkLst>
          <pc:docMk/>
          <pc:sldMk cId="1855047044" sldId="1203"/>
        </pc:sldMkLst>
        <pc:spChg chg="mod">
          <ac:chgData name="Andrew Austin" userId="83e25a79-852a-43de-9ced-759552be1ac8" providerId="ADAL" clId="{AC4A213A-534C-8343-B63C-C65E195EFD2A}" dt="2024-11-14T18:29:26.602" v="99" actId="1076"/>
          <ac:spMkLst>
            <pc:docMk/>
            <pc:sldMk cId="1855047044" sldId="1203"/>
            <ac:spMk id="12" creationId="{B61FD831-5485-A4FF-A89E-6084897B9E3C}"/>
          </ac:spMkLst>
        </pc:spChg>
        <pc:spChg chg="mod">
          <ac:chgData name="Andrew Austin" userId="83e25a79-852a-43de-9ced-759552be1ac8" providerId="ADAL" clId="{AC4A213A-534C-8343-B63C-C65E195EFD2A}" dt="2024-11-14T18:29:38.376" v="101" actId="14100"/>
          <ac:spMkLst>
            <pc:docMk/>
            <pc:sldMk cId="1855047044" sldId="1203"/>
            <ac:spMk id="13" creationId="{30F2AB58-F1DA-E4AF-0929-19E8546DFB57}"/>
          </ac:spMkLst>
        </pc:spChg>
      </pc:sldChg>
      <pc:sldChg chg="addSp modSp mod">
        <pc:chgData name="Andrew Austin" userId="83e25a79-852a-43de-9ced-759552be1ac8" providerId="ADAL" clId="{AC4A213A-534C-8343-B63C-C65E195EFD2A}" dt="2024-11-14T18:40:04.673" v="340" actId="1076"/>
        <pc:sldMkLst>
          <pc:docMk/>
          <pc:sldMk cId="3909397591" sldId="1205"/>
        </pc:sldMkLst>
        <pc:spChg chg="add mod">
          <ac:chgData name="Andrew Austin" userId="83e25a79-852a-43de-9ced-759552be1ac8" providerId="ADAL" clId="{AC4A213A-534C-8343-B63C-C65E195EFD2A}" dt="2024-11-14T18:40:04.673" v="340" actId="1076"/>
          <ac:spMkLst>
            <pc:docMk/>
            <pc:sldMk cId="3909397591" sldId="1205"/>
            <ac:spMk id="5" creationId="{9FB46436-9CE7-BF21-BB83-E39D98D2BF93}"/>
          </ac:spMkLst>
        </pc:spChg>
        <pc:picChg chg="add mod">
          <ac:chgData name="Andrew Austin" userId="83e25a79-852a-43de-9ced-759552be1ac8" providerId="ADAL" clId="{AC4A213A-534C-8343-B63C-C65E195EFD2A}" dt="2024-11-14T18:39:14.811" v="334" actId="1076"/>
          <ac:picMkLst>
            <pc:docMk/>
            <pc:sldMk cId="3909397591" sldId="1205"/>
            <ac:picMk id="1026" creationId="{C693A4CD-DD0B-AE0C-A807-3060D1EE2C5F}"/>
          </ac:picMkLst>
        </pc:picChg>
      </pc:sldChg>
      <pc:sldChg chg="modSp">
        <pc:chgData name="Andrew Austin" userId="83e25a79-852a-43de-9ced-759552be1ac8" providerId="ADAL" clId="{AC4A213A-534C-8343-B63C-C65E195EFD2A}" dt="2024-11-14T18:27:42.556" v="67" actId="20577"/>
        <pc:sldMkLst>
          <pc:docMk/>
          <pc:sldMk cId="3203696977" sldId="1206"/>
        </pc:sldMkLst>
        <pc:spChg chg="mod">
          <ac:chgData name="Andrew Austin" userId="83e25a79-852a-43de-9ced-759552be1ac8" providerId="ADAL" clId="{AC4A213A-534C-8343-B63C-C65E195EFD2A}" dt="2024-11-14T18:27:42.556" v="67" actId="20577"/>
          <ac:spMkLst>
            <pc:docMk/>
            <pc:sldMk cId="3203696977" sldId="1206"/>
            <ac:spMk id="2" creationId="{512F2E7B-4BAE-E169-FB60-972F1D8A723C}"/>
          </ac:spMkLst>
        </pc:spChg>
      </pc:sldChg>
      <pc:sldChg chg="modSp">
        <pc:chgData name="Andrew Austin" userId="83e25a79-852a-43de-9ced-759552be1ac8" providerId="ADAL" clId="{AC4A213A-534C-8343-B63C-C65E195EFD2A}" dt="2024-11-14T18:27:47.694" v="68" actId="20577"/>
        <pc:sldMkLst>
          <pc:docMk/>
          <pc:sldMk cId="3751465037" sldId="1207"/>
        </pc:sldMkLst>
        <pc:spChg chg="mod">
          <ac:chgData name="Andrew Austin" userId="83e25a79-852a-43de-9ced-759552be1ac8" providerId="ADAL" clId="{AC4A213A-534C-8343-B63C-C65E195EFD2A}" dt="2024-11-14T18:27:47.694" v="68" actId="20577"/>
          <ac:spMkLst>
            <pc:docMk/>
            <pc:sldMk cId="3751465037" sldId="1207"/>
            <ac:spMk id="2" creationId="{0FFBCFFE-2375-956A-E023-B5C1736187BF}"/>
          </ac:spMkLst>
        </pc:spChg>
      </pc:sldChg>
      <pc:sldChg chg="addSp delSp modSp new mod modAnim">
        <pc:chgData name="Andrew Austin" userId="83e25a79-852a-43de-9ced-759552be1ac8" providerId="ADAL" clId="{AC4A213A-534C-8343-B63C-C65E195EFD2A}" dt="2024-11-14T18:51:00.893" v="509"/>
        <pc:sldMkLst>
          <pc:docMk/>
          <pc:sldMk cId="2792085479" sldId="1211"/>
        </pc:sldMkLst>
        <pc:spChg chg="del">
          <ac:chgData name="Andrew Austin" userId="83e25a79-852a-43de-9ced-759552be1ac8" providerId="ADAL" clId="{AC4A213A-534C-8343-B63C-C65E195EFD2A}" dt="2024-11-14T18:31:39.758" v="102" actId="478"/>
          <ac:spMkLst>
            <pc:docMk/>
            <pc:sldMk cId="2792085479" sldId="1211"/>
            <ac:spMk id="2" creationId="{9643EA37-8904-A1FB-F63B-381AE4636B64}"/>
          </ac:spMkLst>
        </pc:spChg>
        <pc:spChg chg="mod">
          <ac:chgData name="Andrew Austin" userId="83e25a79-852a-43de-9ced-759552be1ac8" providerId="ADAL" clId="{AC4A213A-534C-8343-B63C-C65E195EFD2A}" dt="2024-11-14T18:27:18.991" v="56" actId="20577"/>
          <ac:spMkLst>
            <pc:docMk/>
            <pc:sldMk cId="2792085479" sldId="1211"/>
            <ac:spMk id="3" creationId="{054DB36E-C0F6-A4B4-12D5-147D4B3B69E3}"/>
          </ac:spMkLst>
        </pc:spChg>
        <pc:spChg chg="add mod">
          <ac:chgData name="Andrew Austin" userId="83e25a79-852a-43de-9ced-759552be1ac8" providerId="ADAL" clId="{AC4A213A-534C-8343-B63C-C65E195EFD2A}" dt="2024-11-14T18:44:43.825" v="351" actId="164"/>
          <ac:spMkLst>
            <pc:docMk/>
            <pc:sldMk cId="2792085479" sldId="1211"/>
            <ac:spMk id="6" creationId="{263B8AF6-2B85-A3EC-4D5A-F43EF2DCEC88}"/>
          </ac:spMkLst>
        </pc:spChg>
        <pc:spChg chg="add mod">
          <ac:chgData name="Andrew Austin" userId="83e25a79-852a-43de-9ced-759552be1ac8" providerId="ADAL" clId="{AC4A213A-534C-8343-B63C-C65E195EFD2A}" dt="2024-11-14T18:47:42.947" v="403" actId="1076"/>
          <ac:spMkLst>
            <pc:docMk/>
            <pc:sldMk cId="2792085479" sldId="1211"/>
            <ac:spMk id="7" creationId="{ECDF300D-C781-D1C7-B3BC-75168A7CB333}"/>
          </ac:spMkLst>
        </pc:spChg>
        <pc:spChg chg="add mod">
          <ac:chgData name="Andrew Austin" userId="83e25a79-852a-43de-9ced-759552be1ac8" providerId="ADAL" clId="{AC4A213A-534C-8343-B63C-C65E195EFD2A}" dt="2024-11-14T18:47:29.970" v="401" actId="1076"/>
          <ac:spMkLst>
            <pc:docMk/>
            <pc:sldMk cId="2792085479" sldId="1211"/>
            <ac:spMk id="8" creationId="{78626CD0-A638-DD34-95F8-9981D068C7EE}"/>
          </ac:spMkLst>
        </pc:spChg>
        <pc:spChg chg="add mod">
          <ac:chgData name="Andrew Austin" userId="83e25a79-852a-43de-9ced-759552be1ac8" providerId="ADAL" clId="{AC4A213A-534C-8343-B63C-C65E195EFD2A}" dt="2024-11-14T18:45:56.158" v="376" actId="1076"/>
          <ac:spMkLst>
            <pc:docMk/>
            <pc:sldMk cId="2792085479" sldId="1211"/>
            <ac:spMk id="9" creationId="{8DD74DF0-35A3-A128-7014-17316FC312E1}"/>
          </ac:spMkLst>
        </pc:spChg>
        <pc:spChg chg="add mod">
          <ac:chgData name="Andrew Austin" userId="83e25a79-852a-43de-9ced-759552be1ac8" providerId="ADAL" clId="{AC4A213A-534C-8343-B63C-C65E195EFD2A}" dt="2024-11-14T18:44:43.825" v="351" actId="164"/>
          <ac:spMkLst>
            <pc:docMk/>
            <pc:sldMk cId="2792085479" sldId="1211"/>
            <ac:spMk id="14" creationId="{7AD6F657-98BD-F383-8469-182C320358F8}"/>
          </ac:spMkLst>
        </pc:spChg>
        <pc:spChg chg="add mod">
          <ac:chgData name="Andrew Austin" userId="83e25a79-852a-43de-9ced-759552be1ac8" providerId="ADAL" clId="{AC4A213A-534C-8343-B63C-C65E195EFD2A}" dt="2024-11-14T18:47:25.562" v="400" actId="1076"/>
          <ac:spMkLst>
            <pc:docMk/>
            <pc:sldMk cId="2792085479" sldId="1211"/>
            <ac:spMk id="16" creationId="{E4CC6FAE-033A-570D-135F-D50A32F2EF70}"/>
          </ac:spMkLst>
        </pc:spChg>
        <pc:spChg chg="add mod">
          <ac:chgData name="Andrew Austin" userId="83e25a79-852a-43de-9ced-759552be1ac8" providerId="ADAL" clId="{AC4A213A-534C-8343-B63C-C65E195EFD2A}" dt="2024-11-14T18:46:14.837" v="380" actId="167"/>
          <ac:spMkLst>
            <pc:docMk/>
            <pc:sldMk cId="2792085479" sldId="1211"/>
            <ac:spMk id="19" creationId="{119F0D1B-FD49-3032-6FB3-8066B02EE7A6}"/>
          </ac:spMkLst>
        </pc:spChg>
        <pc:spChg chg="add mod">
          <ac:chgData name="Andrew Austin" userId="83e25a79-852a-43de-9ced-759552be1ac8" providerId="ADAL" clId="{AC4A213A-534C-8343-B63C-C65E195EFD2A}" dt="2024-11-14T18:47:22.233" v="399" actId="14100"/>
          <ac:spMkLst>
            <pc:docMk/>
            <pc:sldMk cId="2792085479" sldId="1211"/>
            <ac:spMk id="21" creationId="{8277BB44-ADDA-79DC-CC30-C9F0FFCB6484}"/>
          </ac:spMkLst>
        </pc:spChg>
        <pc:spChg chg="add mod">
          <ac:chgData name="Andrew Austin" userId="83e25a79-852a-43de-9ced-759552be1ac8" providerId="ADAL" clId="{AC4A213A-534C-8343-B63C-C65E195EFD2A}" dt="2024-11-14T18:47:57.600" v="407" actId="167"/>
          <ac:spMkLst>
            <pc:docMk/>
            <pc:sldMk cId="2792085479" sldId="1211"/>
            <ac:spMk id="23" creationId="{97F95E6D-7703-C924-4381-16B83B4F98AD}"/>
          </ac:spMkLst>
        </pc:spChg>
        <pc:spChg chg="add del mod">
          <ac:chgData name="Andrew Austin" userId="83e25a79-852a-43de-9ced-759552be1ac8" providerId="ADAL" clId="{AC4A213A-534C-8343-B63C-C65E195EFD2A}" dt="2024-11-14T18:48:58.360" v="431" actId="478"/>
          <ac:spMkLst>
            <pc:docMk/>
            <pc:sldMk cId="2792085479" sldId="1211"/>
            <ac:spMk id="24" creationId="{65FD40F8-816F-A70E-064C-6AD4E916AC78}"/>
          </ac:spMkLst>
        </pc:spChg>
        <pc:spChg chg="del mod topLvl">
          <ac:chgData name="Andrew Austin" userId="83e25a79-852a-43de-9ced-759552be1ac8" providerId="ADAL" clId="{AC4A213A-534C-8343-B63C-C65E195EFD2A}" dt="2024-11-14T18:49:41.610" v="463" actId="478"/>
          <ac:spMkLst>
            <pc:docMk/>
            <pc:sldMk cId="2792085479" sldId="1211"/>
            <ac:spMk id="26" creationId="{B2E4981C-1680-B74C-3F1B-355E3C6AA7DF}"/>
          </ac:spMkLst>
        </pc:spChg>
        <pc:spChg chg="mod topLvl">
          <ac:chgData name="Andrew Austin" userId="83e25a79-852a-43de-9ced-759552be1ac8" providerId="ADAL" clId="{AC4A213A-534C-8343-B63C-C65E195EFD2A}" dt="2024-11-14T18:49:46.183" v="465" actId="1076"/>
          <ac:spMkLst>
            <pc:docMk/>
            <pc:sldMk cId="2792085479" sldId="1211"/>
            <ac:spMk id="27" creationId="{6B75CBF7-A377-280C-C462-C8A81EADD4CF}"/>
          </ac:spMkLst>
        </pc:spChg>
        <pc:spChg chg="mod">
          <ac:chgData name="Andrew Austin" userId="83e25a79-852a-43de-9ced-759552be1ac8" providerId="ADAL" clId="{AC4A213A-534C-8343-B63C-C65E195EFD2A}" dt="2024-11-14T18:50:38.214" v="507" actId="207"/>
          <ac:spMkLst>
            <pc:docMk/>
            <pc:sldMk cId="2792085479" sldId="1211"/>
            <ac:spMk id="29" creationId="{07E66C12-E99B-EFFF-D05F-3AAB2562601C}"/>
          </ac:spMkLst>
        </pc:spChg>
        <pc:spChg chg="mod">
          <ac:chgData name="Andrew Austin" userId="83e25a79-852a-43de-9ced-759552be1ac8" providerId="ADAL" clId="{AC4A213A-534C-8343-B63C-C65E195EFD2A}" dt="2024-11-14T18:50:29.820" v="505" actId="20577"/>
          <ac:spMkLst>
            <pc:docMk/>
            <pc:sldMk cId="2792085479" sldId="1211"/>
            <ac:spMk id="30" creationId="{61B5C3DA-2CCC-1F18-DD7C-CE7E46E597F8}"/>
          </ac:spMkLst>
        </pc:spChg>
        <pc:grpChg chg="add mod">
          <ac:chgData name="Andrew Austin" userId="83e25a79-852a-43de-9ced-759552be1ac8" providerId="ADAL" clId="{AC4A213A-534C-8343-B63C-C65E195EFD2A}" dt="2024-11-14T18:44:43.825" v="351" actId="164"/>
          <ac:grpSpMkLst>
            <pc:docMk/>
            <pc:sldMk cId="2792085479" sldId="1211"/>
            <ac:grpSpMk id="15" creationId="{5A8E28DA-2D41-03D1-D9D3-30A34F20ED2C}"/>
          </ac:grpSpMkLst>
        </pc:grpChg>
        <pc:grpChg chg="add del mod">
          <ac:chgData name="Andrew Austin" userId="83e25a79-852a-43de-9ced-759552be1ac8" providerId="ADAL" clId="{AC4A213A-534C-8343-B63C-C65E195EFD2A}" dt="2024-11-14T18:49:39.155" v="462" actId="165"/>
          <ac:grpSpMkLst>
            <pc:docMk/>
            <pc:sldMk cId="2792085479" sldId="1211"/>
            <ac:grpSpMk id="25" creationId="{7C818DF4-7EDF-4872-C1A7-890A7F7BE3B1}"/>
          </ac:grpSpMkLst>
        </pc:grpChg>
        <pc:grpChg chg="add mod">
          <ac:chgData name="Andrew Austin" userId="83e25a79-852a-43de-9ced-759552be1ac8" providerId="ADAL" clId="{AC4A213A-534C-8343-B63C-C65E195EFD2A}" dt="2024-11-14T18:50:20.573" v="488" actId="1076"/>
          <ac:grpSpMkLst>
            <pc:docMk/>
            <pc:sldMk cId="2792085479" sldId="1211"/>
            <ac:grpSpMk id="28" creationId="{1F2A4BDE-2FDF-A271-BDCC-F2C4A65B7E44}"/>
          </ac:grpSpMkLst>
        </pc:grpChg>
        <pc:picChg chg="add mod">
          <ac:chgData name="Andrew Austin" userId="83e25a79-852a-43de-9ced-759552be1ac8" providerId="ADAL" clId="{AC4A213A-534C-8343-B63C-C65E195EFD2A}" dt="2024-11-14T18:49:06.505" v="436" actId="1076"/>
          <ac:picMkLst>
            <pc:docMk/>
            <pc:sldMk cId="2792085479" sldId="1211"/>
            <ac:picMk id="5" creationId="{8A27C399-D32B-875C-6C7B-23C9D560CDA9}"/>
          </ac:picMkLst>
        </pc:picChg>
        <pc:picChg chg="add del mod">
          <ac:chgData name="Andrew Austin" userId="83e25a79-852a-43de-9ced-759552be1ac8" providerId="ADAL" clId="{AC4A213A-534C-8343-B63C-C65E195EFD2A}" dt="2024-11-14T18:36:23.889" v="319" actId="478"/>
          <ac:picMkLst>
            <pc:docMk/>
            <pc:sldMk cId="2792085479" sldId="1211"/>
            <ac:picMk id="10" creationId="{FF1FE168-94A6-D809-A6B8-ECCAEB0EA53E}"/>
          </ac:picMkLst>
        </pc:picChg>
        <pc:picChg chg="add del mod">
          <ac:chgData name="Andrew Austin" userId="83e25a79-852a-43de-9ced-759552be1ac8" providerId="ADAL" clId="{AC4A213A-534C-8343-B63C-C65E195EFD2A}" dt="2024-11-14T18:36:31.297" v="323" actId="478"/>
          <ac:picMkLst>
            <pc:docMk/>
            <pc:sldMk cId="2792085479" sldId="1211"/>
            <ac:picMk id="11" creationId="{DBE344C0-E941-A266-F41E-E596CAEB09D0}"/>
          </ac:picMkLst>
        </pc:picChg>
        <pc:picChg chg="add mod">
          <ac:chgData name="Andrew Austin" userId="83e25a79-852a-43de-9ced-759552be1ac8" providerId="ADAL" clId="{AC4A213A-534C-8343-B63C-C65E195EFD2A}" dt="2024-11-14T18:48:44.737" v="417" actId="14100"/>
          <ac:picMkLst>
            <pc:docMk/>
            <pc:sldMk cId="2792085479" sldId="1211"/>
            <ac:picMk id="12" creationId="{7FE29B7F-EBC5-4AF0-0A0D-E4BB2F4DE7D4}"/>
          </ac:picMkLst>
        </pc:picChg>
        <pc:picChg chg="add mod">
          <ac:chgData name="Andrew Austin" userId="83e25a79-852a-43de-9ced-759552be1ac8" providerId="ADAL" clId="{AC4A213A-534C-8343-B63C-C65E195EFD2A}" dt="2024-11-14T18:36:47.737" v="326" actId="1076"/>
          <ac:picMkLst>
            <pc:docMk/>
            <pc:sldMk cId="2792085479" sldId="1211"/>
            <ac:picMk id="13" creationId="{305B2933-D18C-36A1-E7DD-1E62AC7CA466}"/>
          </ac:picMkLst>
        </pc:picChg>
        <pc:cxnChg chg="add del mod">
          <ac:chgData name="Andrew Austin" userId="83e25a79-852a-43de-9ced-759552be1ac8" providerId="ADAL" clId="{AC4A213A-534C-8343-B63C-C65E195EFD2A}" dt="2024-11-14T18:47:17.839" v="398" actId="478"/>
          <ac:cxnSpMkLst>
            <pc:docMk/>
            <pc:sldMk cId="2792085479" sldId="1211"/>
            <ac:cxnSpMk id="18" creationId="{DD2FC78E-7796-ED6B-38AC-1E018CC2DF1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FD2F4-A46B-65DB-00B9-1FE4D9A8A6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717" cy="481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12515-DBF0-A14F-2E97-CC326002A8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775" y="0"/>
            <a:ext cx="3170717" cy="481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E159-2755-43F5-BE51-E3AD8C88E2B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FFDBC-EA95-E1CB-2932-54E56A4A6A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519"/>
            <a:ext cx="3170717" cy="481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E2C13-EAD1-9806-404A-655906AD8C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775" y="9119519"/>
            <a:ext cx="3170717" cy="481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749F6-D292-454E-9F21-124124FFCA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28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F0D8A-250D-0743-BB6A-F20BCCAAFC50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35377-EBD0-6A4E-B21D-61133FCF8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5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engineering/research/smart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engineering/research/smart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engineering/research/smart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engineering/research/smart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stol.ac.uk/engineering/research/smart/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894B9A-C788-439C-BF98-2B0B0EC0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80" y="2053336"/>
            <a:ext cx="7255002" cy="1760226"/>
          </a:xfrm>
        </p:spPr>
        <p:txBody>
          <a:bodyPr wrap="square" lIns="0" tIns="0" rIns="0" bIns="0" anchor="t">
            <a:noAutofit/>
          </a:bodyPr>
          <a:lstStyle>
            <a:lvl1pPr>
              <a:lnSpc>
                <a:spcPct val="8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DB2D1D-7179-4B2D-9866-93B058779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880" y="4271403"/>
            <a:ext cx="705618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Name: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6620315-A4F2-4AEE-B2CC-BB6BD886F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880" y="5088019"/>
            <a:ext cx="433080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8E2F096-8A19-4D06-99B1-3E1B835E3A0F}"/>
              </a:ext>
            </a:extLst>
          </p:cNvPr>
          <p:cNvSpPr/>
          <p:nvPr userDrawn="1"/>
        </p:nvSpPr>
        <p:spPr>
          <a:xfrm>
            <a:off x="7444260" y="0"/>
            <a:ext cx="4783599" cy="6921231"/>
          </a:xfrm>
          <a:custGeom>
            <a:avLst/>
            <a:gdLst>
              <a:gd name="connsiteX0" fmla="*/ 0 w 6890400"/>
              <a:gd name="connsiteY0" fmla="*/ 0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0 w 6890400"/>
              <a:gd name="connsiteY4" fmla="*/ 0 h 6889361"/>
              <a:gd name="connsiteX0" fmla="*/ 1773936 w 6890400"/>
              <a:gd name="connsiteY0" fmla="*/ 0 h 6898505"/>
              <a:gd name="connsiteX1" fmla="*/ 6890400 w 6890400"/>
              <a:gd name="connsiteY1" fmla="*/ 9144 h 6898505"/>
              <a:gd name="connsiteX2" fmla="*/ 6890400 w 6890400"/>
              <a:gd name="connsiteY2" fmla="*/ 6898505 h 6898505"/>
              <a:gd name="connsiteX3" fmla="*/ 0 w 6890400"/>
              <a:gd name="connsiteY3" fmla="*/ 6898505 h 6898505"/>
              <a:gd name="connsiteX4" fmla="*/ 1773936 w 6890400"/>
              <a:gd name="connsiteY4" fmla="*/ 0 h 6898505"/>
              <a:gd name="connsiteX0" fmla="*/ 1527048 w 6890400"/>
              <a:gd name="connsiteY0" fmla="*/ 27432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1527048 w 6890400"/>
              <a:gd name="connsiteY4" fmla="*/ 27432 h 6889361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889361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54480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54480 w 6926976"/>
              <a:gd name="connsiteY4" fmla="*/ 9144 h 6916793"/>
              <a:gd name="connsiteX0" fmla="*/ 1545336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45336 w 6926976"/>
              <a:gd name="connsiteY4" fmla="*/ 9144 h 6916793"/>
              <a:gd name="connsiteX0" fmla="*/ 1545336 w 6936120"/>
              <a:gd name="connsiteY0" fmla="*/ 0 h 6907649"/>
              <a:gd name="connsiteX1" fmla="*/ 6936120 w 6936120"/>
              <a:gd name="connsiteY1" fmla="*/ 9144 h 6907649"/>
              <a:gd name="connsiteX2" fmla="*/ 6926976 w 6936120"/>
              <a:gd name="connsiteY2" fmla="*/ 6898505 h 6907649"/>
              <a:gd name="connsiteX3" fmla="*/ 0 w 6936120"/>
              <a:gd name="connsiteY3" fmla="*/ 6907649 h 6907649"/>
              <a:gd name="connsiteX4" fmla="*/ 1545336 w 6936120"/>
              <a:gd name="connsiteY4" fmla="*/ 0 h 6907649"/>
              <a:gd name="connsiteX0" fmla="*/ 1545336 w 6926976"/>
              <a:gd name="connsiteY0" fmla="*/ 18288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45336 w 6926976"/>
              <a:gd name="connsiteY4" fmla="*/ 18288 h 6925937"/>
              <a:gd name="connsiteX0" fmla="*/ 1563624 w 6926976"/>
              <a:gd name="connsiteY0" fmla="*/ 0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63624 w 6926976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605829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738256 w 6908688"/>
              <a:gd name="connsiteY2" fmla="*/ 6916793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253624 w 6908688"/>
              <a:gd name="connsiteY2" fmla="*/ 6898505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768992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6957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35081"/>
              <a:gd name="connsiteX1" fmla="*/ 6908688 w 6908688"/>
              <a:gd name="connsiteY1" fmla="*/ 0 h 6935081"/>
              <a:gd name="connsiteX2" fmla="*/ 4805568 w 6908688"/>
              <a:gd name="connsiteY2" fmla="*/ 6935081 h 6935081"/>
              <a:gd name="connsiteX3" fmla="*/ 0 w 6908688"/>
              <a:gd name="connsiteY3" fmla="*/ 6925937 h 6935081"/>
              <a:gd name="connsiteX4" fmla="*/ 1563624 w 6908688"/>
              <a:gd name="connsiteY4" fmla="*/ 0 h 6935081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42144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5034168"/>
              <a:gd name="connsiteY0" fmla="*/ 0 h 6925937"/>
              <a:gd name="connsiteX1" fmla="*/ 5034168 w 5034168"/>
              <a:gd name="connsiteY1" fmla="*/ 0 h 6925937"/>
              <a:gd name="connsiteX2" fmla="*/ 4842144 w 5034168"/>
              <a:gd name="connsiteY2" fmla="*/ 6925937 h 6925937"/>
              <a:gd name="connsiteX3" fmla="*/ 0 w 5034168"/>
              <a:gd name="connsiteY3" fmla="*/ 6925937 h 6925937"/>
              <a:gd name="connsiteX4" fmla="*/ 1563624 w 5034168"/>
              <a:gd name="connsiteY4" fmla="*/ 0 h 6925937"/>
              <a:gd name="connsiteX0" fmla="*/ 1563624 w 5034168"/>
              <a:gd name="connsiteY0" fmla="*/ 0 h 6935081"/>
              <a:gd name="connsiteX1" fmla="*/ 5034168 w 5034168"/>
              <a:gd name="connsiteY1" fmla="*/ 0 h 6935081"/>
              <a:gd name="connsiteX2" fmla="*/ 4878720 w 5034168"/>
              <a:gd name="connsiteY2" fmla="*/ 6935081 h 6935081"/>
              <a:gd name="connsiteX3" fmla="*/ 0 w 5034168"/>
              <a:gd name="connsiteY3" fmla="*/ 6925937 h 6935081"/>
              <a:gd name="connsiteX4" fmla="*/ 1563624 w 5034168"/>
              <a:gd name="connsiteY4" fmla="*/ 0 h 6935081"/>
              <a:gd name="connsiteX0" fmla="*/ 1313008 w 4783552"/>
              <a:gd name="connsiteY0" fmla="*/ 0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313008 w 4783552"/>
              <a:gd name="connsiteY4" fmla="*/ 0 h 6943926"/>
              <a:gd name="connsiteX0" fmla="*/ 1404901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04901 w 4783552"/>
              <a:gd name="connsiteY4" fmla="*/ 8994 h 6943926"/>
              <a:gd name="connsiteX0" fmla="*/ 1488440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88440 w 4783552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691659"/>
              <a:gd name="connsiteY0" fmla="*/ 0 h 6934932"/>
              <a:gd name="connsiteX1" fmla="*/ 4691659 w 4691659"/>
              <a:gd name="connsiteY1" fmla="*/ 1 h 6934932"/>
              <a:gd name="connsiteX2" fmla="*/ 4628104 w 4691659"/>
              <a:gd name="connsiteY2" fmla="*/ 6926087 h 6934932"/>
              <a:gd name="connsiteX3" fmla="*/ 0 w 4691659"/>
              <a:gd name="connsiteY3" fmla="*/ 6934932 h 6934932"/>
              <a:gd name="connsiteX4" fmla="*/ 1488440 w 4691659"/>
              <a:gd name="connsiteY4" fmla="*/ 0 h 6934932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55151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62401"/>
              <a:gd name="connsiteX1" fmla="*/ 4691659 w 4691659"/>
              <a:gd name="connsiteY1" fmla="*/ 1 h 6962401"/>
              <a:gd name="connsiteX2" fmla="*/ 4682198 w 4691659"/>
              <a:gd name="connsiteY2" fmla="*/ 6962401 h 6962401"/>
              <a:gd name="connsiteX3" fmla="*/ 0 w 4691659"/>
              <a:gd name="connsiteY3" fmla="*/ 6934932 h 6962401"/>
              <a:gd name="connsiteX4" fmla="*/ 1488440 w 4691659"/>
              <a:gd name="connsiteY4" fmla="*/ 0 h 6962401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44011 h 6944244"/>
              <a:gd name="connsiteX4" fmla="*/ 1488440 w 4691659"/>
              <a:gd name="connsiteY4" fmla="*/ 0 h 6944244"/>
              <a:gd name="connsiteX0" fmla="*/ 1624140 w 4827359"/>
              <a:gd name="connsiteY0" fmla="*/ 0 h 6944244"/>
              <a:gd name="connsiteX1" fmla="*/ 4827359 w 4827359"/>
              <a:gd name="connsiteY1" fmla="*/ 1 h 6944244"/>
              <a:gd name="connsiteX2" fmla="*/ 4817899 w 4827359"/>
              <a:gd name="connsiteY2" fmla="*/ 6944244 h 6944244"/>
              <a:gd name="connsiteX3" fmla="*/ 0 w 4827359"/>
              <a:gd name="connsiteY3" fmla="*/ 6935016 h 6944244"/>
              <a:gd name="connsiteX4" fmla="*/ 1624140 w 4827359"/>
              <a:gd name="connsiteY4" fmla="*/ 0 h 69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359" h="6944244">
                <a:moveTo>
                  <a:pt x="1624140" y="0"/>
                </a:moveTo>
                <a:lnTo>
                  <a:pt x="4827359" y="1"/>
                </a:lnTo>
                <a:cubicBezTo>
                  <a:pt x="4827210" y="2314749"/>
                  <a:pt x="4818048" y="4629496"/>
                  <a:pt x="4817899" y="6944244"/>
                </a:cubicBezTo>
                <a:lnTo>
                  <a:pt x="0" y="6935016"/>
                </a:lnTo>
                <a:lnTo>
                  <a:pt x="162414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4315" t="-16568" r="-32616" b="-39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FA6C10-858D-425B-AD32-50B5EFBF090B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0A52171F-E97A-4CAE-BFE9-1A32AE2024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B0091D-0593-4EFF-9492-35DB45CF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48D67-02F5-48C0-5CEF-B58BC1229D8E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2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0"/>
            <a:ext cx="1756375" cy="685800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375" h="6924855">
                <a:moveTo>
                  <a:pt x="0" y="6924855"/>
                </a:moveTo>
                <a:lnTo>
                  <a:pt x="1590653" y="1"/>
                </a:lnTo>
                <a:lnTo>
                  <a:pt x="1756375" y="0"/>
                </a:lnTo>
                <a:lnTo>
                  <a:pt x="191600" y="6924855"/>
                </a:lnTo>
                <a:lnTo>
                  <a:pt x="0" y="6924855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97A09-BFC4-44E2-97AD-EA47CE3AC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4BAAD-DFA3-49E4-9FE8-845547C41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7D38326-3E99-1429-E9BB-0EDDD72D7ADF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9EB23F33-0164-1A38-D676-151ED6F4EB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04AF2-5171-94BA-BAF4-BCB36112F37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06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 right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DCFBEC7A-1A17-406F-AF0D-AA4303370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43F187-7ADA-4E7B-9F70-6FF11F1A2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4EA55E-BB33-421B-9A02-9F7DEE9E8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62" y="3289909"/>
            <a:ext cx="6496050" cy="1338652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B942EE-89A7-443E-8F1B-A172C0E7D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28AD70F-4894-4EBE-2BDA-6A3DCA713C31}"/>
              </a:ext>
            </a:extLst>
          </p:cNvPr>
          <p:cNvSpPr txBox="1">
            <a:spLocks/>
          </p:cNvSpPr>
          <p:nvPr userDrawn="1"/>
        </p:nvSpPr>
        <p:spPr>
          <a:xfrm>
            <a:off x="9770196" y="34504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34CDD13-1056-6513-A6E9-D74DDAD22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97840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41778-E797-CC43-CAE5-60E09F9F8708}"/>
              </a:ext>
            </a:extLst>
          </p:cNvPr>
          <p:cNvSpPr txBox="1"/>
          <p:nvPr userDrawn="1"/>
        </p:nvSpPr>
        <p:spPr>
          <a:xfrm>
            <a:off x="9920376" y="810888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5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_End Slide - Bright  pink  right slant- 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C3A7AB0-488F-4CC0-94AB-8CF05F1E0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13AEBE-42BF-413B-A4F8-CEF7E4BACD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7E7A76-27FA-4FC6-8260-50FF16AF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45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hlinkClick r:id="rId2"/>
            <a:extLst>
              <a:ext uri="{FF2B5EF4-FFF2-40B4-BE49-F238E27FC236}">
                <a16:creationId xmlns:a16="http://schemas.microsoft.com/office/drawing/2014/main" id="{BE0C6776-840C-46FB-AB70-34138E4BE324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F056A0-8003-4A95-8FE0-B5907305F13C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448471-5729-456E-8442-21CA2FED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F83653-13D1-4345-8F41-D74A6743F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937" y="3299022"/>
            <a:ext cx="5795407" cy="1338652"/>
          </a:xfrm>
        </p:spPr>
        <p:txBody>
          <a:bodyPr tIns="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BA2702-BBE6-4538-9E71-6BC60B31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4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-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7" name="Text Placeholder 3">
            <a:hlinkClick r:id="rId2"/>
            <a:extLst>
              <a:ext uri="{FF2B5EF4-FFF2-40B4-BE49-F238E27FC236}">
                <a16:creationId xmlns:a16="http://schemas.microsoft.com/office/drawing/2014/main" id="{7788D880-5676-4101-82D1-F8373E1322B3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7DC3BE-5C8F-479D-9E81-E3018DBB3650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FE73-1EA0-493B-B6AB-5C95013FF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B4E10B-C830-4ED1-B7A0-BE6FAB54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144F302-B9C8-6A5E-7391-F7D46985D50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718E7AA-871F-FD5D-E30F-E86B8B9624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252A-CE64-A773-ABBE-A16FE8807B69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0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Internet Lab - Title and Content-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9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3112-2062-E0E0-17CA-B742DE26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EE14-031D-FB7F-DB42-15F9B1BDA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545FC-C12F-7971-5F99-64C0E435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234A-4367-0800-EC8F-D8D6FD8C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CAD0-8102-B7CE-234B-4EC7E6C9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BBFD-100C-4419-94A0-550B0EFB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94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B4FED-D065-480C-9A01-5C5165D204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0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0265" y="6244482"/>
            <a:ext cx="3585992" cy="28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4E92A5-304B-4248-BC28-4ACB6F7AD8D8}"/>
              </a:ext>
            </a:extLst>
          </p:cNvPr>
          <p:cNvCxnSpPr/>
          <p:nvPr userDrawn="1"/>
        </p:nvCxnSpPr>
        <p:spPr>
          <a:xfrm>
            <a:off x="502039" y="938389"/>
            <a:ext cx="11188296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0D2BFC9-298D-4B19-86BA-939C0978BA67}"/>
              </a:ext>
            </a:extLst>
          </p:cNvPr>
          <p:cNvGrpSpPr/>
          <p:nvPr userDrawn="1"/>
        </p:nvGrpSpPr>
        <p:grpSpPr>
          <a:xfrm>
            <a:off x="10897645" y="4539"/>
            <a:ext cx="1294356" cy="624103"/>
            <a:chOff x="7943439" y="4234212"/>
            <a:chExt cx="1200561" cy="607173"/>
          </a:xfrm>
        </p:grpSpPr>
        <p:sp>
          <p:nvSpPr>
            <p:cNvPr id="9" name="Picture Placeholder 4">
              <a:extLst>
                <a:ext uri="{FF2B5EF4-FFF2-40B4-BE49-F238E27FC236}">
                  <a16:creationId xmlns:a16="http://schemas.microsoft.com/office/drawing/2014/main" id="{16DDFCD4-2C2E-4D08-960E-2400BE44A4C5}"/>
                </a:ext>
              </a:extLst>
            </p:cNvPr>
            <p:cNvSpPr txBox="1">
              <a:spLocks/>
            </p:cNvSpPr>
            <p:nvPr/>
          </p:nvSpPr>
          <p:spPr>
            <a:xfrm>
              <a:off x="7943439" y="4234212"/>
              <a:ext cx="1200561" cy="607173"/>
            </a:xfrm>
            <a:custGeom>
              <a:avLst/>
              <a:gdLst>
                <a:gd name="connsiteX0" fmla="*/ 0 w 3900487"/>
                <a:gd name="connsiteY0" fmla="*/ 5143500 h 5143500"/>
                <a:gd name="connsiteX1" fmla="*/ 975122 w 3900487"/>
                <a:gd name="connsiteY1" fmla="*/ 0 h 5143500"/>
                <a:gd name="connsiteX2" fmla="*/ 3900487 w 3900487"/>
                <a:gd name="connsiteY2" fmla="*/ 0 h 5143500"/>
                <a:gd name="connsiteX3" fmla="*/ 2925365 w 3900487"/>
                <a:gd name="connsiteY3" fmla="*/ 5143500 h 5143500"/>
                <a:gd name="connsiteX4" fmla="*/ 0 w 3900487"/>
                <a:gd name="connsiteY4" fmla="*/ 5143500 h 5143500"/>
                <a:gd name="connsiteX0" fmla="*/ 0 w 3900487"/>
                <a:gd name="connsiteY0" fmla="*/ 5143500 h 5149287"/>
                <a:gd name="connsiteX1" fmla="*/ 975122 w 3900487"/>
                <a:gd name="connsiteY1" fmla="*/ 0 h 5149287"/>
                <a:gd name="connsiteX2" fmla="*/ 3900487 w 3900487"/>
                <a:gd name="connsiteY2" fmla="*/ 0 h 5149287"/>
                <a:gd name="connsiteX3" fmla="*/ 3897639 w 3900487"/>
                <a:gd name="connsiteY3" fmla="*/ 5149287 h 5149287"/>
                <a:gd name="connsiteX4" fmla="*/ 0 w 3900487"/>
                <a:gd name="connsiteY4" fmla="*/ 5143500 h 5149287"/>
                <a:gd name="connsiteX0" fmla="*/ 0 w 3900487"/>
                <a:gd name="connsiteY0" fmla="*/ 5143500 h 5149287"/>
                <a:gd name="connsiteX1" fmla="*/ 1652241 w 3900487"/>
                <a:gd name="connsiteY1" fmla="*/ 11575 h 5149287"/>
                <a:gd name="connsiteX2" fmla="*/ 3900487 w 3900487"/>
                <a:gd name="connsiteY2" fmla="*/ 0 h 5149287"/>
                <a:gd name="connsiteX3" fmla="*/ 3897639 w 3900487"/>
                <a:gd name="connsiteY3" fmla="*/ 5149287 h 5149287"/>
                <a:gd name="connsiteX4" fmla="*/ 0 w 3900487"/>
                <a:gd name="connsiteY4" fmla="*/ 5143500 h 5149287"/>
                <a:gd name="connsiteX0" fmla="*/ 0 w 3425925"/>
                <a:gd name="connsiteY0" fmla="*/ 5143500 h 5149287"/>
                <a:gd name="connsiteX1" fmla="*/ 1177679 w 3425925"/>
                <a:gd name="connsiteY1" fmla="*/ 11575 h 5149287"/>
                <a:gd name="connsiteX2" fmla="*/ 3425925 w 3425925"/>
                <a:gd name="connsiteY2" fmla="*/ 0 h 5149287"/>
                <a:gd name="connsiteX3" fmla="*/ 3423077 w 3425925"/>
                <a:gd name="connsiteY3" fmla="*/ 5149287 h 5149287"/>
                <a:gd name="connsiteX4" fmla="*/ 0 w 3425925"/>
                <a:gd name="connsiteY4" fmla="*/ 5143500 h 5149287"/>
                <a:gd name="connsiteX0" fmla="*/ 0 w 3425925"/>
                <a:gd name="connsiteY0" fmla="*/ 5143500 h 5149287"/>
                <a:gd name="connsiteX1" fmla="*/ 1183466 w 3425925"/>
                <a:gd name="connsiteY1" fmla="*/ 1 h 5149287"/>
                <a:gd name="connsiteX2" fmla="*/ 3425925 w 3425925"/>
                <a:gd name="connsiteY2" fmla="*/ 0 h 5149287"/>
                <a:gd name="connsiteX3" fmla="*/ 3423077 w 3425925"/>
                <a:gd name="connsiteY3" fmla="*/ 5149287 h 5149287"/>
                <a:gd name="connsiteX4" fmla="*/ 0 w 3425925"/>
                <a:gd name="connsiteY4" fmla="*/ 5143500 h 5149287"/>
                <a:gd name="connsiteX0" fmla="*/ 0 w 3460649"/>
                <a:gd name="connsiteY0" fmla="*/ 5143500 h 5149287"/>
                <a:gd name="connsiteX1" fmla="*/ 1183466 w 3460649"/>
                <a:gd name="connsiteY1" fmla="*/ 1 h 5149287"/>
                <a:gd name="connsiteX2" fmla="*/ 3460649 w 3460649"/>
                <a:gd name="connsiteY2" fmla="*/ 0 h 5149287"/>
                <a:gd name="connsiteX3" fmla="*/ 3423077 w 3460649"/>
                <a:gd name="connsiteY3" fmla="*/ 5149287 h 5149287"/>
                <a:gd name="connsiteX4" fmla="*/ 0 w 3460649"/>
                <a:gd name="connsiteY4" fmla="*/ 5143500 h 5149287"/>
                <a:gd name="connsiteX0" fmla="*/ 0 w 3469436"/>
                <a:gd name="connsiteY0" fmla="*/ 5143500 h 5155075"/>
                <a:gd name="connsiteX1" fmla="*/ 1183466 w 3469436"/>
                <a:gd name="connsiteY1" fmla="*/ 1 h 5155075"/>
                <a:gd name="connsiteX2" fmla="*/ 3460649 w 3469436"/>
                <a:gd name="connsiteY2" fmla="*/ 0 h 5155075"/>
                <a:gd name="connsiteX3" fmla="*/ 3469376 w 3469436"/>
                <a:gd name="connsiteY3" fmla="*/ 5155075 h 5155075"/>
                <a:gd name="connsiteX4" fmla="*/ 0 w 3469436"/>
                <a:gd name="connsiteY4" fmla="*/ 5143500 h 5155075"/>
                <a:gd name="connsiteX0" fmla="*/ 0 w 3469477"/>
                <a:gd name="connsiteY0" fmla="*/ 5143499 h 5155074"/>
                <a:gd name="connsiteX1" fmla="*/ 1183466 w 3469477"/>
                <a:gd name="connsiteY1" fmla="*/ 0 h 5155074"/>
                <a:gd name="connsiteX2" fmla="*/ 3465221 w 3469477"/>
                <a:gd name="connsiteY2" fmla="*/ 4537 h 5155074"/>
                <a:gd name="connsiteX3" fmla="*/ 3469376 w 3469477"/>
                <a:gd name="connsiteY3" fmla="*/ 5155074 h 5155074"/>
                <a:gd name="connsiteX4" fmla="*/ 0 w 3469477"/>
                <a:gd name="connsiteY4" fmla="*/ 5143499 h 5155074"/>
                <a:gd name="connsiteX0" fmla="*/ 0 w 3469477"/>
                <a:gd name="connsiteY0" fmla="*/ 5134424 h 5155074"/>
                <a:gd name="connsiteX1" fmla="*/ 1183466 w 3469477"/>
                <a:gd name="connsiteY1" fmla="*/ 0 h 5155074"/>
                <a:gd name="connsiteX2" fmla="*/ 3465221 w 3469477"/>
                <a:gd name="connsiteY2" fmla="*/ 4537 h 5155074"/>
                <a:gd name="connsiteX3" fmla="*/ 3469376 w 3469477"/>
                <a:gd name="connsiteY3" fmla="*/ 5155074 h 5155074"/>
                <a:gd name="connsiteX4" fmla="*/ 0 w 3469477"/>
                <a:gd name="connsiteY4" fmla="*/ 5134424 h 5155074"/>
                <a:gd name="connsiteX0" fmla="*/ 0 w 3469478"/>
                <a:gd name="connsiteY0" fmla="*/ 5134424 h 5141461"/>
                <a:gd name="connsiteX1" fmla="*/ 1183466 w 3469478"/>
                <a:gd name="connsiteY1" fmla="*/ 0 h 5141461"/>
                <a:gd name="connsiteX2" fmla="*/ 3465221 w 3469478"/>
                <a:gd name="connsiteY2" fmla="*/ 4537 h 5141461"/>
                <a:gd name="connsiteX3" fmla="*/ 3469377 w 3469478"/>
                <a:gd name="connsiteY3" fmla="*/ 5141461 h 5141461"/>
                <a:gd name="connsiteX4" fmla="*/ 0 w 3469478"/>
                <a:gd name="connsiteY4" fmla="*/ 5134424 h 5141461"/>
                <a:gd name="connsiteX0" fmla="*/ 0 w 3474009"/>
                <a:gd name="connsiteY0" fmla="*/ 5134424 h 5134424"/>
                <a:gd name="connsiteX1" fmla="*/ 1183466 w 3474009"/>
                <a:gd name="connsiteY1" fmla="*/ 0 h 5134424"/>
                <a:gd name="connsiteX2" fmla="*/ 3465221 w 3474009"/>
                <a:gd name="connsiteY2" fmla="*/ 4537 h 5134424"/>
                <a:gd name="connsiteX3" fmla="*/ 3473949 w 3474009"/>
                <a:gd name="connsiteY3" fmla="*/ 5127848 h 5134424"/>
                <a:gd name="connsiteX4" fmla="*/ 0 w 3474009"/>
                <a:gd name="connsiteY4" fmla="*/ 5134424 h 5134424"/>
                <a:gd name="connsiteX0" fmla="*/ 0 w 3474009"/>
                <a:gd name="connsiteY0" fmla="*/ 5134424 h 5136924"/>
                <a:gd name="connsiteX1" fmla="*/ 1183466 w 3474009"/>
                <a:gd name="connsiteY1" fmla="*/ 0 h 5136924"/>
                <a:gd name="connsiteX2" fmla="*/ 3465221 w 3474009"/>
                <a:gd name="connsiteY2" fmla="*/ 4537 h 5136924"/>
                <a:gd name="connsiteX3" fmla="*/ 3473949 w 3474009"/>
                <a:gd name="connsiteY3" fmla="*/ 5136924 h 5136924"/>
                <a:gd name="connsiteX4" fmla="*/ 0 w 3474009"/>
                <a:gd name="connsiteY4" fmla="*/ 5134424 h 5136924"/>
                <a:gd name="connsiteX0" fmla="*/ 0 w 3474009"/>
                <a:gd name="connsiteY0" fmla="*/ 5134424 h 5134424"/>
                <a:gd name="connsiteX1" fmla="*/ 1183466 w 3474009"/>
                <a:gd name="connsiteY1" fmla="*/ 0 h 5134424"/>
                <a:gd name="connsiteX2" fmla="*/ 3465221 w 3474009"/>
                <a:gd name="connsiteY2" fmla="*/ 4537 h 5134424"/>
                <a:gd name="connsiteX3" fmla="*/ 3473949 w 3474009"/>
                <a:gd name="connsiteY3" fmla="*/ 5132386 h 5134424"/>
                <a:gd name="connsiteX4" fmla="*/ 0 w 3474009"/>
                <a:gd name="connsiteY4" fmla="*/ 5134424 h 5134424"/>
                <a:gd name="connsiteX0" fmla="*/ 0 w 3474050"/>
                <a:gd name="connsiteY0" fmla="*/ 5134424 h 5134424"/>
                <a:gd name="connsiteX1" fmla="*/ 1183466 w 3474050"/>
                <a:gd name="connsiteY1" fmla="*/ 0 h 5134424"/>
                <a:gd name="connsiteX2" fmla="*/ 3469793 w 3474050"/>
                <a:gd name="connsiteY2" fmla="*/ 4537 h 5134424"/>
                <a:gd name="connsiteX3" fmla="*/ 3473949 w 3474050"/>
                <a:gd name="connsiteY3" fmla="*/ 5132386 h 5134424"/>
                <a:gd name="connsiteX4" fmla="*/ 0 w 3474050"/>
                <a:gd name="connsiteY4" fmla="*/ 5134424 h 5134424"/>
                <a:gd name="connsiteX0" fmla="*/ 0 w 3474365"/>
                <a:gd name="connsiteY0" fmla="*/ 5134424 h 5134424"/>
                <a:gd name="connsiteX1" fmla="*/ 1183466 w 3474365"/>
                <a:gd name="connsiteY1" fmla="*/ 0 h 5134424"/>
                <a:gd name="connsiteX2" fmla="*/ 3474365 w 3474365"/>
                <a:gd name="connsiteY2" fmla="*/ 4537 h 5134424"/>
                <a:gd name="connsiteX3" fmla="*/ 3473949 w 3474365"/>
                <a:gd name="connsiteY3" fmla="*/ 5132386 h 5134424"/>
                <a:gd name="connsiteX4" fmla="*/ 0 w 3474365"/>
                <a:gd name="connsiteY4" fmla="*/ 5134424 h 5134424"/>
                <a:gd name="connsiteX0" fmla="*/ 0 w 3474050"/>
                <a:gd name="connsiteY0" fmla="*/ 5143500 h 5143500"/>
                <a:gd name="connsiteX1" fmla="*/ 1183466 w 3474050"/>
                <a:gd name="connsiteY1" fmla="*/ 9076 h 5143500"/>
                <a:gd name="connsiteX2" fmla="*/ 3469793 w 3474050"/>
                <a:gd name="connsiteY2" fmla="*/ 0 h 5143500"/>
                <a:gd name="connsiteX3" fmla="*/ 3473949 w 3474050"/>
                <a:gd name="connsiteY3" fmla="*/ 5141462 h 5143500"/>
                <a:gd name="connsiteX4" fmla="*/ 0 w 3474050"/>
                <a:gd name="connsiteY4" fmla="*/ 5143500 h 5143500"/>
                <a:gd name="connsiteX0" fmla="*/ 0 w 3474050"/>
                <a:gd name="connsiteY0" fmla="*/ 5134424 h 5134424"/>
                <a:gd name="connsiteX1" fmla="*/ 1183466 w 3474050"/>
                <a:gd name="connsiteY1" fmla="*/ 0 h 5134424"/>
                <a:gd name="connsiteX2" fmla="*/ 3469793 w 3474050"/>
                <a:gd name="connsiteY2" fmla="*/ 4537 h 5134424"/>
                <a:gd name="connsiteX3" fmla="*/ 3473949 w 3474050"/>
                <a:gd name="connsiteY3" fmla="*/ 5132386 h 5134424"/>
                <a:gd name="connsiteX4" fmla="*/ 0 w 3474050"/>
                <a:gd name="connsiteY4" fmla="*/ 5134424 h 5134424"/>
                <a:gd name="connsiteX0" fmla="*/ 0 w 3474050"/>
                <a:gd name="connsiteY0" fmla="*/ 5129925 h 5129925"/>
                <a:gd name="connsiteX1" fmla="*/ 525946 w 3474050"/>
                <a:gd name="connsiteY1" fmla="*/ 41805 h 5129925"/>
                <a:gd name="connsiteX2" fmla="*/ 3469793 w 3474050"/>
                <a:gd name="connsiteY2" fmla="*/ 38 h 5129925"/>
                <a:gd name="connsiteX3" fmla="*/ 3473949 w 3474050"/>
                <a:gd name="connsiteY3" fmla="*/ 5127887 h 5129925"/>
                <a:gd name="connsiteX4" fmla="*/ 0 w 3474050"/>
                <a:gd name="connsiteY4" fmla="*/ 5129925 h 5129925"/>
                <a:gd name="connsiteX0" fmla="*/ 0 w 3474050"/>
                <a:gd name="connsiteY0" fmla="*/ 5158298 h 5158298"/>
                <a:gd name="connsiteX1" fmla="*/ 354496 w 3474050"/>
                <a:gd name="connsiteY1" fmla="*/ 0 h 5158298"/>
                <a:gd name="connsiteX2" fmla="*/ 3469793 w 3474050"/>
                <a:gd name="connsiteY2" fmla="*/ 28411 h 5158298"/>
                <a:gd name="connsiteX3" fmla="*/ 3473949 w 3474050"/>
                <a:gd name="connsiteY3" fmla="*/ 5156260 h 5158298"/>
                <a:gd name="connsiteX4" fmla="*/ 0 w 3474050"/>
                <a:gd name="connsiteY4" fmla="*/ 5158298 h 5158298"/>
                <a:gd name="connsiteX0" fmla="*/ 0 w 3474050"/>
                <a:gd name="connsiteY0" fmla="*/ 5129888 h 5129888"/>
                <a:gd name="connsiteX1" fmla="*/ 333064 w 3474050"/>
                <a:gd name="connsiteY1" fmla="*/ 18375 h 5129888"/>
                <a:gd name="connsiteX2" fmla="*/ 3469793 w 3474050"/>
                <a:gd name="connsiteY2" fmla="*/ 1 h 5129888"/>
                <a:gd name="connsiteX3" fmla="*/ 3473949 w 3474050"/>
                <a:gd name="connsiteY3" fmla="*/ 5127850 h 5129888"/>
                <a:gd name="connsiteX4" fmla="*/ 0 w 3474050"/>
                <a:gd name="connsiteY4" fmla="*/ 5129888 h 5129888"/>
                <a:gd name="connsiteX0" fmla="*/ 0 w 3473997"/>
                <a:gd name="connsiteY0" fmla="*/ 5111513 h 5111513"/>
                <a:gd name="connsiteX1" fmla="*/ 333064 w 3473997"/>
                <a:gd name="connsiteY1" fmla="*/ 0 h 5111513"/>
                <a:gd name="connsiteX2" fmla="*/ 3462649 w 3473997"/>
                <a:gd name="connsiteY2" fmla="*/ 51803 h 5111513"/>
                <a:gd name="connsiteX3" fmla="*/ 3473949 w 3473997"/>
                <a:gd name="connsiteY3" fmla="*/ 5109475 h 5111513"/>
                <a:gd name="connsiteX4" fmla="*/ 0 w 3473997"/>
                <a:gd name="connsiteY4" fmla="*/ 5111513 h 5111513"/>
                <a:gd name="connsiteX0" fmla="*/ 0 w 3473997"/>
                <a:gd name="connsiteY0" fmla="*/ 5111513 h 5111513"/>
                <a:gd name="connsiteX1" fmla="*/ 254483 w 3473997"/>
                <a:gd name="connsiteY1" fmla="*/ 0 h 5111513"/>
                <a:gd name="connsiteX2" fmla="*/ 3462649 w 3473997"/>
                <a:gd name="connsiteY2" fmla="*/ 51803 h 5111513"/>
                <a:gd name="connsiteX3" fmla="*/ 3473949 w 3473997"/>
                <a:gd name="connsiteY3" fmla="*/ 5109475 h 5111513"/>
                <a:gd name="connsiteX4" fmla="*/ 0 w 3473997"/>
                <a:gd name="connsiteY4" fmla="*/ 5111513 h 5111513"/>
                <a:gd name="connsiteX0" fmla="*/ 0 w 3459709"/>
                <a:gd name="connsiteY0" fmla="*/ 3918200 h 5109475"/>
                <a:gd name="connsiteX1" fmla="*/ 240195 w 3459709"/>
                <a:gd name="connsiteY1" fmla="*/ 0 h 5109475"/>
                <a:gd name="connsiteX2" fmla="*/ 3448361 w 3459709"/>
                <a:gd name="connsiteY2" fmla="*/ 51803 h 5109475"/>
                <a:gd name="connsiteX3" fmla="*/ 3459661 w 3459709"/>
                <a:gd name="connsiteY3" fmla="*/ 5109475 h 5109475"/>
                <a:gd name="connsiteX4" fmla="*/ 0 w 3459709"/>
                <a:gd name="connsiteY4" fmla="*/ 3918200 h 5109475"/>
                <a:gd name="connsiteX0" fmla="*/ 0 w 3459709"/>
                <a:gd name="connsiteY0" fmla="*/ 3918200 h 3995716"/>
                <a:gd name="connsiteX1" fmla="*/ 240195 w 3459709"/>
                <a:gd name="connsiteY1" fmla="*/ 0 h 3995716"/>
                <a:gd name="connsiteX2" fmla="*/ 3448361 w 3459709"/>
                <a:gd name="connsiteY2" fmla="*/ 51803 h 3995716"/>
                <a:gd name="connsiteX3" fmla="*/ 3459661 w 3459709"/>
                <a:gd name="connsiteY3" fmla="*/ 3995716 h 3995716"/>
                <a:gd name="connsiteX4" fmla="*/ 0 w 3459709"/>
                <a:gd name="connsiteY4" fmla="*/ 3918200 h 3995716"/>
                <a:gd name="connsiteX0" fmla="*/ 0 w 3470425"/>
                <a:gd name="connsiteY0" fmla="*/ 3944718 h 3995716"/>
                <a:gd name="connsiteX1" fmla="*/ 250911 w 3470425"/>
                <a:gd name="connsiteY1" fmla="*/ 0 h 3995716"/>
                <a:gd name="connsiteX2" fmla="*/ 3459077 w 3470425"/>
                <a:gd name="connsiteY2" fmla="*/ 51803 h 3995716"/>
                <a:gd name="connsiteX3" fmla="*/ 3470377 w 3470425"/>
                <a:gd name="connsiteY3" fmla="*/ 3995716 h 3995716"/>
                <a:gd name="connsiteX4" fmla="*/ 0 w 3470425"/>
                <a:gd name="connsiteY4" fmla="*/ 3944718 h 3995716"/>
                <a:gd name="connsiteX0" fmla="*/ 0 w 3470425"/>
                <a:gd name="connsiteY0" fmla="*/ 3918200 h 3969198"/>
                <a:gd name="connsiteX1" fmla="*/ 241982 w 3470425"/>
                <a:gd name="connsiteY1" fmla="*/ 0 h 3969198"/>
                <a:gd name="connsiteX2" fmla="*/ 3459077 w 3470425"/>
                <a:gd name="connsiteY2" fmla="*/ 25285 h 3969198"/>
                <a:gd name="connsiteX3" fmla="*/ 3470377 w 3470425"/>
                <a:gd name="connsiteY3" fmla="*/ 3969198 h 3969198"/>
                <a:gd name="connsiteX4" fmla="*/ 0 w 3470425"/>
                <a:gd name="connsiteY4" fmla="*/ 3918200 h 3969198"/>
                <a:gd name="connsiteX0" fmla="*/ 0 w 3472206"/>
                <a:gd name="connsiteY0" fmla="*/ 3918200 h 3949309"/>
                <a:gd name="connsiteX1" fmla="*/ 241982 w 3472206"/>
                <a:gd name="connsiteY1" fmla="*/ 0 h 3949309"/>
                <a:gd name="connsiteX2" fmla="*/ 3459077 w 3472206"/>
                <a:gd name="connsiteY2" fmla="*/ 25285 h 3949309"/>
                <a:gd name="connsiteX3" fmla="*/ 3472163 w 3472206"/>
                <a:gd name="connsiteY3" fmla="*/ 3949309 h 3949309"/>
                <a:gd name="connsiteX4" fmla="*/ 0 w 3472206"/>
                <a:gd name="connsiteY4" fmla="*/ 3918200 h 3949309"/>
                <a:gd name="connsiteX0" fmla="*/ 0 w 3459077"/>
                <a:gd name="connsiteY0" fmla="*/ 3918200 h 3929420"/>
                <a:gd name="connsiteX1" fmla="*/ 241982 w 3459077"/>
                <a:gd name="connsiteY1" fmla="*/ 0 h 3929420"/>
                <a:gd name="connsiteX2" fmla="*/ 3459077 w 3459077"/>
                <a:gd name="connsiteY2" fmla="*/ 25285 h 3929420"/>
                <a:gd name="connsiteX3" fmla="*/ 3456089 w 3459077"/>
                <a:gd name="connsiteY3" fmla="*/ 3929420 h 3929420"/>
                <a:gd name="connsiteX4" fmla="*/ 0 w 3459077"/>
                <a:gd name="connsiteY4" fmla="*/ 3918200 h 3929420"/>
                <a:gd name="connsiteX0" fmla="*/ 0 w 3459077"/>
                <a:gd name="connsiteY0" fmla="*/ 3918200 h 3918200"/>
                <a:gd name="connsiteX1" fmla="*/ 241982 w 3459077"/>
                <a:gd name="connsiteY1" fmla="*/ 0 h 3918200"/>
                <a:gd name="connsiteX2" fmla="*/ 3459077 w 3459077"/>
                <a:gd name="connsiteY2" fmla="*/ 25285 h 3918200"/>
                <a:gd name="connsiteX3" fmla="*/ 3456089 w 3459077"/>
                <a:gd name="connsiteY3" fmla="*/ 3909531 h 3918200"/>
                <a:gd name="connsiteX4" fmla="*/ 0 w 3459077"/>
                <a:gd name="connsiteY4" fmla="*/ 3918200 h 3918200"/>
                <a:gd name="connsiteX0" fmla="*/ 0 w 3456309"/>
                <a:gd name="connsiteY0" fmla="*/ 3918200 h 3918200"/>
                <a:gd name="connsiteX1" fmla="*/ 241982 w 3456309"/>
                <a:gd name="connsiteY1" fmla="*/ 0 h 3918200"/>
                <a:gd name="connsiteX2" fmla="*/ 3455505 w 3456309"/>
                <a:gd name="connsiteY2" fmla="*/ 18653 h 3918200"/>
                <a:gd name="connsiteX3" fmla="*/ 3456089 w 3456309"/>
                <a:gd name="connsiteY3" fmla="*/ 3909531 h 3918200"/>
                <a:gd name="connsiteX4" fmla="*/ 0 w 3456309"/>
                <a:gd name="connsiteY4" fmla="*/ 3918200 h 3918200"/>
                <a:gd name="connsiteX0" fmla="*/ 0 w 3456309"/>
                <a:gd name="connsiteY0" fmla="*/ 3918200 h 3918200"/>
                <a:gd name="connsiteX1" fmla="*/ 241982 w 3456309"/>
                <a:gd name="connsiteY1" fmla="*/ 0 h 3918200"/>
                <a:gd name="connsiteX2" fmla="*/ 3455505 w 3456309"/>
                <a:gd name="connsiteY2" fmla="*/ 18653 h 3918200"/>
                <a:gd name="connsiteX3" fmla="*/ 3456089 w 3456309"/>
                <a:gd name="connsiteY3" fmla="*/ 3909531 h 3918200"/>
                <a:gd name="connsiteX4" fmla="*/ 0 w 3456309"/>
                <a:gd name="connsiteY4" fmla="*/ 3918200 h 3918200"/>
                <a:gd name="connsiteX0" fmla="*/ 0 w 3456129"/>
                <a:gd name="connsiteY0" fmla="*/ 3918200 h 3918200"/>
                <a:gd name="connsiteX1" fmla="*/ 241982 w 3456129"/>
                <a:gd name="connsiteY1" fmla="*/ 0 h 3918200"/>
                <a:gd name="connsiteX2" fmla="*/ 3455505 w 3456129"/>
                <a:gd name="connsiteY2" fmla="*/ 18653 h 3918200"/>
                <a:gd name="connsiteX3" fmla="*/ 3456089 w 3456129"/>
                <a:gd name="connsiteY3" fmla="*/ 3909531 h 3918200"/>
                <a:gd name="connsiteX4" fmla="*/ 0 w 3456129"/>
                <a:gd name="connsiteY4" fmla="*/ 3918200 h 3918200"/>
                <a:gd name="connsiteX0" fmla="*/ 0 w 3456129"/>
                <a:gd name="connsiteY0" fmla="*/ 3918200 h 3918200"/>
                <a:gd name="connsiteX1" fmla="*/ 241982 w 3456129"/>
                <a:gd name="connsiteY1" fmla="*/ 0 h 3918200"/>
                <a:gd name="connsiteX2" fmla="*/ 3455505 w 3456129"/>
                <a:gd name="connsiteY2" fmla="*/ 18653 h 3918200"/>
                <a:gd name="connsiteX3" fmla="*/ 3456089 w 3456129"/>
                <a:gd name="connsiteY3" fmla="*/ 3909531 h 3918200"/>
                <a:gd name="connsiteX4" fmla="*/ 0 w 3456129"/>
                <a:gd name="connsiteY4" fmla="*/ 3918200 h 3918200"/>
                <a:gd name="connsiteX0" fmla="*/ 0 w 3456089"/>
                <a:gd name="connsiteY0" fmla="*/ 3918200 h 3918200"/>
                <a:gd name="connsiteX1" fmla="*/ 241982 w 3456089"/>
                <a:gd name="connsiteY1" fmla="*/ 0 h 3918200"/>
                <a:gd name="connsiteX2" fmla="*/ 2323935 w 3456089"/>
                <a:gd name="connsiteY2" fmla="*/ 44110 h 3918200"/>
                <a:gd name="connsiteX3" fmla="*/ 3456089 w 3456089"/>
                <a:gd name="connsiteY3" fmla="*/ 3909531 h 3918200"/>
                <a:gd name="connsiteX4" fmla="*/ 0 w 3456089"/>
                <a:gd name="connsiteY4" fmla="*/ 3918200 h 3918200"/>
                <a:gd name="connsiteX0" fmla="*/ 0 w 3456089"/>
                <a:gd name="connsiteY0" fmla="*/ 3918200 h 3918200"/>
                <a:gd name="connsiteX1" fmla="*/ 241982 w 3456089"/>
                <a:gd name="connsiteY1" fmla="*/ 0 h 3918200"/>
                <a:gd name="connsiteX2" fmla="*/ 2323935 w 3456089"/>
                <a:gd name="connsiteY2" fmla="*/ 18653 h 3918200"/>
                <a:gd name="connsiteX3" fmla="*/ 3456089 w 3456089"/>
                <a:gd name="connsiteY3" fmla="*/ 3909531 h 3918200"/>
                <a:gd name="connsiteX4" fmla="*/ 0 w 3456089"/>
                <a:gd name="connsiteY4" fmla="*/ 3918200 h 3918200"/>
                <a:gd name="connsiteX0" fmla="*/ 0 w 2324559"/>
                <a:gd name="connsiteY0" fmla="*/ 3918200 h 3918200"/>
                <a:gd name="connsiteX1" fmla="*/ 241982 w 2324559"/>
                <a:gd name="connsiteY1" fmla="*/ 0 h 3918200"/>
                <a:gd name="connsiteX2" fmla="*/ 2323935 w 2324559"/>
                <a:gd name="connsiteY2" fmla="*/ 18653 h 3918200"/>
                <a:gd name="connsiteX3" fmla="*/ 2324519 w 2324559"/>
                <a:gd name="connsiteY3" fmla="*/ 3909530 h 3918200"/>
                <a:gd name="connsiteX4" fmla="*/ 0 w 2324559"/>
                <a:gd name="connsiteY4" fmla="*/ 3918200 h 3918200"/>
                <a:gd name="connsiteX0" fmla="*/ 0 w 2324559"/>
                <a:gd name="connsiteY0" fmla="*/ 3924506 h 3924506"/>
                <a:gd name="connsiteX1" fmla="*/ 241982 w 2324559"/>
                <a:gd name="connsiteY1" fmla="*/ 6306 h 3924506"/>
                <a:gd name="connsiteX2" fmla="*/ 2323935 w 2324559"/>
                <a:gd name="connsiteY2" fmla="*/ 0 h 3924506"/>
                <a:gd name="connsiteX3" fmla="*/ 2324519 w 2324559"/>
                <a:gd name="connsiteY3" fmla="*/ 3915836 h 3924506"/>
                <a:gd name="connsiteX4" fmla="*/ 0 w 2324559"/>
                <a:gd name="connsiteY4" fmla="*/ 3924506 h 392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559" h="3924506">
                  <a:moveTo>
                    <a:pt x="0" y="3924506"/>
                  </a:moveTo>
                  <a:lnTo>
                    <a:pt x="241982" y="6306"/>
                  </a:lnTo>
                  <a:lnTo>
                    <a:pt x="2323935" y="0"/>
                  </a:lnTo>
                  <a:cubicBezTo>
                    <a:pt x="2309270" y="36246"/>
                    <a:pt x="2325468" y="2199407"/>
                    <a:pt x="2324519" y="3915836"/>
                  </a:cubicBezTo>
                  <a:lnTo>
                    <a:pt x="0" y="3924506"/>
                  </a:lnTo>
                  <a:close/>
                </a:path>
              </a:pathLst>
            </a:custGeom>
            <a:solidFill>
              <a:srgbClr val="E0249A"/>
            </a:solid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 </a:t>
              </a:r>
            </a:p>
          </p:txBody>
        </p:sp>
        <p:pic>
          <p:nvPicPr>
            <p:cNvPr id="10" name="Picture 9">
              <a:hlinkClick r:id="rId2"/>
              <a:extLst>
                <a:ext uri="{FF2B5EF4-FFF2-40B4-BE49-F238E27FC236}">
                  <a16:creationId xmlns:a16="http://schemas.microsoft.com/office/drawing/2014/main" id="{42C95886-F81F-4C35-8543-3775FE66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19731" y="4365006"/>
              <a:ext cx="768259" cy="351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023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32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Title and 1x Conten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BCE2-BA0A-4E53-8354-FF119B7296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4368" y="1403538"/>
            <a:ext cx="11503025" cy="4877065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ED69FE-FD01-4425-A56F-D1ECE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CAEE2-206B-4C4D-A13B-E4C5B8183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24A740F-3F3E-D264-45B0-AE387F034BD9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234093ED-08FC-33C8-0EFF-7E04892D0C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8847A-F183-87EF-9DCD-B7E56F50E8C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53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894B9A-C788-439C-BF98-2B0B0EC0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80" y="2053336"/>
            <a:ext cx="7255002" cy="1760226"/>
          </a:xfrm>
        </p:spPr>
        <p:txBody>
          <a:bodyPr wrap="square" lIns="0" tIns="0" rIns="0" bIns="0" anchor="t">
            <a:noAutofit/>
          </a:bodyPr>
          <a:lstStyle>
            <a:lvl1pPr>
              <a:lnSpc>
                <a:spcPct val="8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DB2D1D-7179-4B2D-9866-93B058779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880" y="4271403"/>
            <a:ext cx="705618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Name: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6620315-A4F2-4AEE-B2CC-BB6BD886F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880" y="5088019"/>
            <a:ext cx="433080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8E2F096-8A19-4D06-99B1-3E1B835E3A0F}"/>
              </a:ext>
            </a:extLst>
          </p:cNvPr>
          <p:cNvSpPr/>
          <p:nvPr userDrawn="1"/>
        </p:nvSpPr>
        <p:spPr>
          <a:xfrm>
            <a:off x="7444260" y="0"/>
            <a:ext cx="4783599" cy="6921231"/>
          </a:xfrm>
          <a:custGeom>
            <a:avLst/>
            <a:gdLst>
              <a:gd name="connsiteX0" fmla="*/ 0 w 6890400"/>
              <a:gd name="connsiteY0" fmla="*/ 0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0 w 6890400"/>
              <a:gd name="connsiteY4" fmla="*/ 0 h 6889361"/>
              <a:gd name="connsiteX0" fmla="*/ 1773936 w 6890400"/>
              <a:gd name="connsiteY0" fmla="*/ 0 h 6898505"/>
              <a:gd name="connsiteX1" fmla="*/ 6890400 w 6890400"/>
              <a:gd name="connsiteY1" fmla="*/ 9144 h 6898505"/>
              <a:gd name="connsiteX2" fmla="*/ 6890400 w 6890400"/>
              <a:gd name="connsiteY2" fmla="*/ 6898505 h 6898505"/>
              <a:gd name="connsiteX3" fmla="*/ 0 w 6890400"/>
              <a:gd name="connsiteY3" fmla="*/ 6898505 h 6898505"/>
              <a:gd name="connsiteX4" fmla="*/ 1773936 w 6890400"/>
              <a:gd name="connsiteY4" fmla="*/ 0 h 6898505"/>
              <a:gd name="connsiteX0" fmla="*/ 1527048 w 6890400"/>
              <a:gd name="connsiteY0" fmla="*/ 27432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1527048 w 6890400"/>
              <a:gd name="connsiteY4" fmla="*/ 27432 h 6889361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889361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54480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54480 w 6926976"/>
              <a:gd name="connsiteY4" fmla="*/ 9144 h 6916793"/>
              <a:gd name="connsiteX0" fmla="*/ 1545336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45336 w 6926976"/>
              <a:gd name="connsiteY4" fmla="*/ 9144 h 6916793"/>
              <a:gd name="connsiteX0" fmla="*/ 1545336 w 6936120"/>
              <a:gd name="connsiteY0" fmla="*/ 0 h 6907649"/>
              <a:gd name="connsiteX1" fmla="*/ 6936120 w 6936120"/>
              <a:gd name="connsiteY1" fmla="*/ 9144 h 6907649"/>
              <a:gd name="connsiteX2" fmla="*/ 6926976 w 6936120"/>
              <a:gd name="connsiteY2" fmla="*/ 6898505 h 6907649"/>
              <a:gd name="connsiteX3" fmla="*/ 0 w 6936120"/>
              <a:gd name="connsiteY3" fmla="*/ 6907649 h 6907649"/>
              <a:gd name="connsiteX4" fmla="*/ 1545336 w 6936120"/>
              <a:gd name="connsiteY4" fmla="*/ 0 h 6907649"/>
              <a:gd name="connsiteX0" fmla="*/ 1545336 w 6926976"/>
              <a:gd name="connsiteY0" fmla="*/ 18288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45336 w 6926976"/>
              <a:gd name="connsiteY4" fmla="*/ 18288 h 6925937"/>
              <a:gd name="connsiteX0" fmla="*/ 1563624 w 6926976"/>
              <a:gd name="connsiteY0" fmla="*/ 0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63624 w 6926976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605829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738256 w 6908688"/>
              <a:gd name="connsiteY2" fmla="*/ 6916793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253624 w 6908688"/>
              <a:gd name="connsiteY2" fmla="*/ 6898505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768992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6957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35081"/>
              <a:gd name="connsiteX1" fmla="*/ 6908688 w 6908688"/>
              <a:gd name="connsiteY1" fmla="*/ 0 h 6935081"/>
              <a:gd name="connsiteX2" fmla="*/ 4805568 w 6908688"/>
              <a:gd name="connsiteY2" fmla="*/ 6935081 h 6935081"/>
              <a:gd name="connsiteX3" fmla="*/ 0 w 6908688"/>
              <a:gd name="connsiteY3" fmla="*/ 6925937 h 6935081"/>
              <a:gd name="connsiteX4" fmla="*/ 1563624 w 6908688"/>
              <a:gd name="connsiteY4" fmla="*/ 0 h 6935081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42144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5034168"/>
              <a:gd name="connsiteY0" fmla="*/ 0 h 6925937"/>
              <a:gd name="connsiteX1" fmla="*/ 5034168 w 5034168"/>
              <a:gd name="connsiteY1" fmla="*/ 0 h 6925937"/>
              <a:gd name="connsiteX2" fmla="*/ 4842144 w 5034168"/>
              <a:gd name="connsiteY2" fmla="*/ 6925937 h 6925937"/>
              <a:gd name="connsiteX3" fmla="*/ 0 w 5034168"/>
              <a:gd name="connsiteY3" fmla="*/ 6925937 h 6925937"/>
              <a:gd name="connsiteX4" fmla="*/ 1563624 w 5034168"/>
              <a:gd name="connsiteY4" fmla="*/ 0 h 6925937"/>
              <a:gd name="connsiteX0" fmla="*/ 1563624 w 5034168"/>
              <a:gd name="connsiteY0" fmla="*/ 0 h 6935081"/>
              <a:gd name="connsiteX1" fmla="*/ 5034168 w 5034168"/>
              <a:gd name="connsiteY1" fmla="*/ 0 h 6935081"/>
              <a:gd name="connsiteX2" fmla="*/ 4878720 w 5034168"/>
              <a:gd name="connsiteY2" fmla="*/ 6935081 h 6935081"/>
              <a:gd name="connsiteX3" fmla="*/ 0 w 5034168"/>
              <a:gd name="connsiteY3" fmla="*/ 6925937 h 6935081"/>
              <a:gd name="connsiteX4" fmla="*/ 1563624 w 5034168"/>
              <a:gd name="connsiteY4" fmla="*/ 0 h 6935081"/>
              <a:gd name="connsiteX0" fmla="*/ 1313008 w 4783552"/>
              <a:gd name="connsiteY0" fmla="*/ 0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313008 w 4783552"/>
              <a:gd name="connsiteY4" fmla="*/ 0 h 6943926"/>
              <a:gd name="connsiteX0" fmla="*/ 1404901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04901 w 4783552"/>
              <a:gd name="connsiteY4" fmla="*/ 8994 h 6943926"/>
              <a:gd name="connsiteX0" fmla="*/ 1488440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88440 w 4783552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691659"/>
              <a:gd name="connsiteY0" fmla="*/ 0 h 6934932"/>
              <a:gd name="connsiteX1" fmla="*/ 4691659 w 4691659"/>
              <a:gd name="connsiteY1" fmla="*/ 1 h 6934932"/>
              <a:gd name="connsiteX2" fmla="*/ 4628104 w 4691659"/>
              <a:gd name="connsiteY2" fmla="*/ 6926087 h 6934932"/>
              <a:gd name="connsiteX3" fmla="*/ 0 w 4691659"/>
              <a:gd name="connsiteY3" fmla="*/ 6934932 h 6934932"/>
              <a:gd name="connsiteX4" fmla="*/ 1488440 w 4691659"/>
              <a:gd name="connsiteY4" fmla="*/ 0 h 6934932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55151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62401"/>
              <a:gd name="connsiteX1" fmla="*/ 4691659 w 4691659"/>
              <a:gd name="connsiteY1" fmla="*/ 1 h 6962401"/>
              <a:gd name="connsiteX2" fmla="*/ 4682198 w 4691659"/>
              <a:gd name="connsiteY2" fmla="*/ 6962401 h 6962401"/>
              <a:gd name="connsiteX3" fmla="*/ 0 w 4691659"/>
              <a:gd name="connsiteY3" fmla="*/ 6934932 h 6962401"/>
              <a:gd name="connsiteX4" fmla="*/ 1488440 w 4691659"/>
              <a:gd name="connsiteY4" fmla="*/ 0 h 6962401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44011 h 6944244"/>
              <a:gd name="connsiteX4" fmla="*/ 1488440 w 4691659"/>
              <a:gd name="connsiteY4" fmla="*/ 0 h 6944244"/>
              <a:gd name="connsiteX0" fmla="*/ 1624140 w 4827359"/>
              <a:gd name="connsiteY0" fmla="*/ 0 h 6944244"/>
              <a:gd name="connsiteX1" fmla="*/ 4827359 w 4827359"/>
              <a:gd name="connsiteY1" fmla="*/ 1 h 6944244"/>
              <a:gd name="connsiteX2" fmla="*/ 4817899 w 4827359"/>
              <a:gd name="connsiteY2" fmla="*/ 6944244 h 6944244"/>
              <a:gd name="connsiteX3" fmla="*/ 0 w 4827359"/>
              <a:gd name="connsiteY3" fmla="*/ 6935016 h 6944244"/>
              <a:gd name="connsiteX4" fmla="*/ 1624140 w 4827359"/>
              <a:gd name="connsiteY4" fmla="*/ 0 h 69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359" h="6944244">
                <a:moveTo>
                  <a:pt x="1624140" y="0"/>
                </a:moveTo>
                <a:lnTo>
                  <a:pt x="4827359" y="1"/>
                </a:lnTo>
                <a:cubicBezTo>
                  <a:pt x="4827210" y="2314749"/>
                  <a:pt x="4818048" y="4629496"/>
                  <a:pt x="4817899" y="6944244"/>
                </a:cubicBezTo>
                <a:lnTo>
                  <a:pt x="0" y="6935016"/>
                </a:lnTo>
                <a:lnTo>
                  <a:pt x="162414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4315" t="-16568" r="-32616" b="-39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FA6C10-858D-425B-AD32-50B5EFBF090B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0A52171F-E97A-4CAE-BFE9-1A32AE2024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B0091D-0593-4EFF-9492-35DB45CF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23B7ADD9-BD74-FF0C-EF15-835F19AF60A7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4FB7F58-535B-A856-E006-AE603B29D5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E088E-2879-9CF7-8EEF-34F5CF4421E9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09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Title and 1x Conten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BCE2-BA0A-4E53-8354-FF119B7296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4368" y="1403538"/>
            <a:ext cx="11503025" cy="4877065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ED69FE-FD01-4425-A56F-D1ECE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CAEE2-206B-4C4D-A13B-E4C5B8183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503BE70-5F5B-8535-51B5-030A8595C260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46635DF-22E1-BE06-FA05-23D763FADB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63C07-403C-411E-35CF-131556539DB0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46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506070"/>
            <a:ext cx="11409480" cy="4835467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4E2CDAF-1DC5-1D61-E48C-70A921FB11D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826E4DD-9435-4937-D551-ECF815EED1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EE341-179F-521E-7489-17281887608A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17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5085603-83AC-1B74-84F7-EB3800DACAB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017C33E-DEC8-8AAB-6FA1-65A04F3FBF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AF4AD-4CC9-0D78-C7F7-47F3E6581B04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85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9AA9AD0-CA43-B01F-B5B5-A0E456A0A2E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6E7C59D-48AE-2256-B18E-7D5248A8A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DA2C3-1EB3-CB66-BC56-A9E9640FED8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4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2x Content-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8EAE-E38B-46D2-8554-3DEC57247A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368" y="1611312"/>
            <a:ext cx="5437307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6C967-68B0-4694-BCCE-57E9CF8958C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0326" y="1611312"/>
            <a:ext cx="5437306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E1351-C257-42C0-8411-A6089C4E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CD0007-DA01-4A18-BC72-68EC1A86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E3379BA-6BCC-5572-4A0E-CB406E0DC38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7B09FA-7FC8-968E-4705-56D92088D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3E585-5CBC-F776-3529-C90B86CE9713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2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No Title and 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FA03-F607-4892-BE35-94CB65A1E2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2900" y="1308100"/>
            <a:ext cx="11480800" cy="4991100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C8FF72-BAA9-4AFB-97A5-44F6E223A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88BED70-D46C-6316-6BD8-3071A5D8EADF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C92CE3D-D2BF-FACC-8945-47F4F43682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744E9-AE51-41C7-7635-5B05BB716987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6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  with image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29E88311-D65C-4D13-8D4E-02CD4B4208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7826771" y="1918884"/>
            <a:ext cx="4365231" cy="4141255"/>
          </a:xfrm>
          <a:custGeom>
            <a:avLst/>
            <a:gdLst>
              <a:gd name="connsiteX0" fmla="*/ 0 w 4134297"/>
              <a:gd name="connsiteY0" fmla="*/ 3544887 h 3544887"/>
              <a:gd name="connsiteX1" fmla="*/ 812701 w 4134297"/>
              <a:gd name="connsiteY1" fmla="*/ 0 h 3544887"/>
              <a:gd name="connsiteX2" fmla="*/ 4134297 w 4134297"/>
              <a:gd name="connsiteY2" fmla="*/ 0 h 3544887"/>
              <a:gd name="connsiteX3" fmla="*/ 3321596 w 4134297"/>
              <a:gd name="connsiteY3" fmla="*/ 3544887 h 3544887"/>
              <a:gd name="connsiteX4" fmla="*/ 0 w 4134297"/>
              <a:gd name="connsiteY4" fmla="*/ 3544887 h 3544887"/>
              <a:gd name="connsiteX0" fmla="*/ 0 w 4134907"/>
              <a:gd name="connsiteY0" fmla="*/ 3544887 h 3544887"/>
              <a:gd name="connsiteX1" fmla="*/ 812701 w 4134907"/>
              <a:gd name="connsiteY1" fmla="*/ 0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44887 h 3544887"/>
              <a:gd name="connsiteX1" fmla="*/ 845054 w 4134907"/>
              <a:gd name="connsiteY1" fmla="*/ 15347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52561 h 3552561"/>
              <a:gd name="connsiteX1" fmla="*/ 845054 w 4134907"/>
              <a:gd name="connsiteY1" fmla="*/ 0 h 3552561"/>
              <a:gd name="connsiteX2" fmla="*/ 4134297 w 4134907"/>
              <a:gd name="connsiteY2" fmla="*/ 7674 h 3552561"/>
              <a:gd name="connsiteX3" fmla="*/ 4134907 w 4134907"/>
              <a:gd name="connsiteY3" fmla="*/ 3552561 h 3552561"/>
              <a:gd name="connsiteX4" fmla="*/ 0 w 4134907"/>
              <a:gd name="connsiteY4" fmla="*/ 3552561 h 3552561"/>
              <a:gd name="connsiteX0" fmla="*/ 0 w 4134907"/>
              <a:gd name="connsiteY0" fmla="*/ 3544888 h 3544888"/>
              <a:gd name="connsiteX1" fmla="*/ 820790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067731 w 4134907"/>
              <a:gd name="connsiteY2" fmla="*/ 7675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1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51699"/>
              <a:gd name="connsiteY0" fmla="*/ 3544888 h 3544888"/>
              <a:gd name="connsiteX1" fmla="*/ 862394 w 4051699"/>
              <a:gd name="connsiteY1" fmla="*/ 0 h 3544888"/>
              <a:gd name="connsiteX2" fmla="*/ 4051089 w 4051699"/>
              <a:gd name="connsiteY2" fmla="*/ 1 h 3544888"/>
              <a:gd name="connsiteX3" fmla="*/ 4051699 w 4051699"/>
              <a:gd name="connsiteY3" fmla="*/ 3544888 h 3544888"/>
              <a:gd name="connsiteX4" fmla="*/ 0 w 4051699"/>
              <a:gd name="connsiteY4" fmla="*/ 3544888 h 3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699" h="3544888">
                <a:moveTo>
                  <a:pt x="0" y="3544888"/>
                </a:moveTo>
                <a:lnTo>
                  <a:pt x="862394" y="0"/>
                </a:lnTo>
                <a:lnTo>
                  <a:pt x="4051089" y="1"/>
                </a:lnTo>
                <a:cubicBezTo>
                  <a:pt x="4051292" y="1181630"/>
                  <a:pt x="4051496" y="2363259"/>
                  <a:pt x="4051699" y="3544888"/>
                </a:cubicBezTo>
                <a:lnTo>
                  <a:pt x="0" y="35448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A675E0B-2F14-44C2-B239-0F8F452F20D2}"/>
              </a:ext>
            </a:extLst>
          </p:cNvPr>
          <p:cNvSpPr/>
          <p:nvPr userDrawn="1"/>
        </p:nvSpPr>
        <p:spPr>
          <a:xfrm>
            <a:off x="7448587" y="-4101"/>
            <a:ext cx="1738446" cy="6862102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1738446"/>
              <a:gd name="connsiteY0" fmla="*/ 6924854 h 6924854"/>
              <a:gd name="connsiteX1" fmla="*/ 1590653 w 1738446"/>
              <a:gd name="connsiteY1" fmla="*/ 0 h 6924854"/>
              <a:gd name="connsiteX2" fmla="*/ 1738446 w 1738446"/>
              <a:gd name="connsiteY2" fmla="*/ 62752 h 6924854"/>
              <a:gd name="connsiteX3" fmla="*/ 191600 w 1738446"/>
              <a:gd name="connsiteY3" fmla="*/ 6924854 h 6924854"/>
              <a:gd name="connsiteX4" fmla="*/ 0 w 1738446"/>
              <a:gd name="connsiteY4" fmla="*/ 6924854 h 6924854"/>
              <a:gd name="connsiteX0" fmla="*/ 0 w 1738446"/>
              <a:gd name="connsiteY0" fmla="*/ 6862102 h 6862102"/>
              <a:gd name="connsiteX1" fmla="*/ 1572724 w 1738446"/>
              <a:gd name="connsiteY1" fmla="*/ 8966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71065 h 6871065"/>
              <a:gd name="connsiteX1" fmla="*/ 1572724 w 1738446"/>
              <a:gd name="connsiteY1" fmla="*/ 0 h 6871065"/>
              <a:gd name="connsiteX2" fmla="*/ 1738446 w 1738446"/>
              <a:gd name="connsiteY2" fmla="*/ 8963 h 6871065"/>
              <a:gd name="connsiteX3" fmla="*/ 191600 w 1738446"/>
              <a:gd name="connsiteY3" fmla="*/ 6871065 h 6871065"/>
              <a:gd name="connsiteX4" fmla="*/ 0 w 1738446"/>
              <a:gd name="connsiteY4" fmla="*/ 6871065 h 6871065"/>
              <a:gd name="connsiteX0" fmla="*/ 0 w 1738446"/>
              <a:gd name="connsiteY0" fmla="*/ 6862102 h 6862102"/>
              <a:gd name="connsiteX1" fmla="*/ 1572724 w 1738446"/>
              <a:gd name="connsiteY1" fmla="*/ 17931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62102 h 6862102"/>
              <a:gd name="connsiteX1" fmla="*/ 1563760 w 1738446"/>
              <a:gd name="connsiteY1" fmla="*/ 2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446" h="6862102">
                <a:moveTo>
                  <a:pt x="0" y="6862102"/>
                </a:moveTo>
                <a:lnTo>
                  <a:pt x="1563760" y="2"/>
                </a:lnTo>
                <a:lnTo>
                  <a:pt x="1738446" y="0"/>
                </a:lnTo>
                <a:lnTo>
                  <a:pt x="191600" y="6862102"/>
                </a:lnTo>
                <a:lnTo>
                  <a:pt x="0" y="6862102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399B08-DC7D-4713-8C38-4DA1BC8AE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4E47-8472-4E3C-AFAA-0AC4F02E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3A90DB1-DF2F-E424-1A29-D3C2BFDEC870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4BB6F39-F0CF-221A-6123-2F705BF5BA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5AE89-021E-9AE6-CC50-412320155DC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14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8132658" cy="1021342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960" y="6399381"/>
            <a:ext cx="623047" cy="32400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arallelogram 4">
            <a:extLst>
              <a:ext uri="{FF2B5EF4-FFF2-40B4-BE49-F238E27FC236}">
                <a16:creationId xmlns:a16="http://schemas.microsoft.com/office/drawing/2014/main" id="{BFAC5807-2E3E-4DDA-B1B2-2B744ABC1A92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04FE4C2-59E5-4CC4-ACA9-9893128D9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8D01916-D2ED-ED53-8B26-F6FD86F39A3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A7A5C39-634B-D212-EB52-DD5BDE9994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D4593-8BE5-868E-6A2E-E1A4EBB7A343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70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0"/>
            <a:ext cx="1756375" cy="685800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375" h="6924855">
                <a:moveTo>
                  <a:pt x="0" y="6924855"/>
                </a:moveTo>
                <a:lnTo>
                  <a:pt x="1590653" y="1"/>
                </a:lnTo>
                <a:lnTo>
                  <a:pt x="1756375" y="0"/>
                </a:lnTo>
                <a:lnTo>
                  <a:pt x="191600" y="6924855"/>
                </a:lnTo>
                <a:lnTo>
                  <a:pt x="0" y="6924855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97A09-BFC4-44E2-97AD-EA47CE3AC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4BAAD-DFA3-49E4-9FE8-845547C41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54CC79B-D97E-E408-F7E6-80A255AF516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1A50841-B32A-637E-EB14-703EAF167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8A9C5-D658-B089-3DFE-FF3E17DD35E0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4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506070"/>
            <a:ext cx="11409480" cy="4835467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82745F5-B3AC-2B37-B4D3-509D94C9DF9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B4F496A-8EC9-F9AA-038D-AAEBAC9D9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8BA6E-EE93-0A50-3E0B-F11EDEC9AED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42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 right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DCFBEC7A-1A17-406F-AF0D-AA4303370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43F187-7ADA-4E7B-9F70-6FF11F1A2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4EA55E-BB33-421B-9A02-9F7DEE9E8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62" y="3289909"/>
            <a:ext cx="6496050" cy="1338652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B942EE-89A7-443E-8F1B-A172C0E7D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C02C934-620E-D738-53B7-B8331BB97C11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EFF1636-C519-5D2D-2F4F-0590A8A900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28CDB-B9C4-3259-92A1-5755FFC8C49A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542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_End Slide - Bright  pink  right slant- 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C3A7AB0-488F-4CC0-94AB-8CF05F1E0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13AEBE-42BF-413B-A4F8-CEF7E4BACD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7E7A76-27FA-4FC6-8260-50FF16AF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3737D26-086A-0812-0804-7AAD9F933288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3B6B993-D1D3-746C-8F42-CD2C07B85D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97135-8C74-CD47-9038-88B41679939C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8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hlinkClick r:id="rId2"/>
            <a:extLst>
              <a:ext uri="{FF2B5EF4-FFF2-40B4-BE49-F238E27FC236}">
                <a16:creationId xmlns:a16="http://schemas.microsoft.com/office/drawing/2014/main" id="{BE0C6776-840C-46FB-AB70-34138E4BE324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F056A0-8003-4A95-8FE0-B5907305F13C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448471-5729-456E-8442-21CA2FED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F83653-13D1-4345-8F41-D74A6743F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937" y="3299022"/>
            <a:ext cx="5795407" cy="1338652"/>
          </a:xfrm>
        </p:spPr>
        <p:txBody>
          <a:bodyPr tIns="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BA2702-BBE6-4538-9E71-6BC60B31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B9303001-0C8A-C984-D70D-12654186F39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2C31132-8B2E-B1AA-B3D8-21E1645B8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373C2-C70D-9092-6F28-0B5EA529DA20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34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-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7" name="Text Placeholder 3">
            <a:hlinkClick r:id="rId2"/>
            <a:extLst>
              <a:ext uri="{FF2B5EF4-FFF2-40B4-BE49-F238E27FC236}">
                <a16:creationId xmlns:a16="http://schemas.microsoft.com/office/drawing/2014/main" id="{7788D880-5676-4101-82D1-F8373E1322B3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7DC3BE-5C8F-479D-9E81-E3018DBB3650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FE73-1EA0-493B-B6AB-5C95013FF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B4E10B-C830-4ED1-B7A0-BE6FAB54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C4FF47C-3E08-409C-60DC-670DF898AB5C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3775C7A-F0E1-89FF-C93C-6EB7EBFE7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E87F0-1CED-58C6-BF22-3C460984BDC3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2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894B9A-C788-439C-BF98-2B0B0EC0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80" y="2053336"/>
            <a:ext cx="7255002" cy="1760226"/>
          </a:xfrm>
        </p:spPr>
        <p:txBody>
          <a:bodyPr wrap="square" lIns="0" tIns="0" rIns="0" bIns="0" anchor="t">
            <a:noAutofit/>
          </a:bodyPr>
          <a:lstStyle>
            <a:lvl1pPr>
              <a:lnSpc>
                <a:spcPct val="8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DB2D1D-7179-4B2D-9866-93B058779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880" y="4271403"/>
            <a:ext cx="705618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Name: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6620315-A4F2-4AEE-B2CC-BB6BD886F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880" y="5088019"/>
            <a:ext cx="433080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8E2F096-8A19-4D06-99B1-3E1B835E3A0F}"/>
              </a:ext>
            </a:extLst>
          </p:cNvPr>
          <p:cNvSpPr/>
          <p:nvPr userDrawn="1"/>
        </p:nvSpPr>
        <p:spPr>
          <a:xfrm>
            <a:off x="7444260" y="0"/>
            <a:ext cx="4783599" cy="6921231"/>
          </a:xfrm>
          <a:custGeom>
            <a:avLst/>
            <a:gdLst>
              <a:gd name="connsiteX0" fmla="*/ 0 w 6890400"/>
              <a:gd name="connsiteY0" fmla="*/ 0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0 w 6890400"/>
              <a:gd name="connsiteY4" fmla="*/ 0 h 6889361"/>
              <a:gd name="connsiteX0" fmla="*/ 1773936 w 6890400"/>
              <a:gd name="connsiteY0" fmla="*/ 0 h 6898505"/>
              <a:gd name="connsiteX1" fmla="*/ 6890400 w 6890400"/>
              <a:gd name="connsiteY1" fmla="*/ 9144 h 6898505"/>
              <a:gd name="connsiteX2" fmla="*/ 6890400 w 6890400"/>
              <a:gd name="connsiteY2" fmla="*/ 6898505 h 6898505"/>
              <a:gd name="connsiteX3" fmla="*/ 0 w 6890400"/>
              <a:gd name="connsiteY3" fmla="*/ 6898505 h 6898505"/>
              <a:gd name="connsiteX4" fmla="*/ 1773936 w 6890400"/>
              <a:gd name="connsiteY4" fmla="*/ 0 h 6898505"/>
              <a:gd name="connsiteX0" fmla="*/ 1527048 w 6890400"/>
              <a:gd name="connsiteY0" fmla="*/ 27432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1527048 w 6890400"/>
              <a:gd name="connsiteY4" fmla="*/ 27432 h 6889361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889361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54480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54480 w 6926976"/>
              <a:gd name="connsiteY4" fmla="*/ 9144 h 6916793"/>
              <a:gd name="connsiteX0" fmla="*/ 1545336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45336 w 6926976"/>
              <a:gd name="connsiteY4" fmla="*/ 9144 h 6916793"/>
              <a:gd name="connsiteX0" fmla="*/ 1545336 w 6936120"/>
              <a:gd name="connsiteY0" fmla="*/ 0 h 6907649"/>
              <a:gd name="connsiteX1" fmla="*/ 6936120 w 6936120"/>
              <a:gd name="connsiteY1" fmla="*/ 9144 h 6907649"/>
              <a:gd name="connsiteX2" fmla="*/ 6926976 w 6936120"/>
              <a:gd name="connsiteY2" fmla="*/ 6898505 h 6907649"/>
              <a:gd name="connsiteX3" fmla="*/ 0 w 6936120"/>
              <a:gd name="connsiteY3" fmla="*/ 6907649 h 6907649"/>
              <a:gd name="connsiteX4" fmla="*/ 1545336 w 6936120"/>
              <a:gd name="connsiteY4" fmla="*/ 0 h 6907649"/>
              <a:gd name="connsiteX0" fmla="*/ 1545336 w 6926976"/>
              <a:gd name="connsiteY0" fmla="*/ 18288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45336 w 6926976"/>
              <a:gd name="connsiteY4" fmla="*/ 18288 h 6925937"/>
              <a:gd name="connsiteX0" fmla="*/ 1563624 w 6926976"/>
              <a:gd name="connsiteY0" fmla="*/ 0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63624 w 6926976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605829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738256 w 6908688"/>
              <a:gd name="connsiteY2" fmla="*/ 6916793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253624 w 6908688"/>
              <a:gd name="connsiteY2" fmla="*/ 6898505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768992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6957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35081"/>
              <a:gd name="connsiteX1" fmla="*/ 6908688 w 6908688"/>
              <a:gd name="connsiteY1" fmla="*/ 0 h 6935081"/>
              <a:gd name="connsiteX2" fmla="*/ 4805568 w 6908688"/>
              <a:gd name="connsiteY2" fmla="*/ 6935081 h 6935081"/>
              <a:gd name="connsiteX3" fmla="*/ 0 w 6908688"/>
              <a:gd name="connsiteY3" fmla="*/ 6925937 h 6935081"/>
              <a:gd name="connsiteX4" fmla="*/ 1563624 w 6908688"/>
              <a:gd name="connsiteY4" fmla="*/ 0 h 6935081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42144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5034168"/>
              <a:gd name="connsiteY0" fmla="*/ 0 h 6925937"/>
              <a:gd name="connsiteX1" fmla="*/ 5034168 w 5034168"/>
              <a:gd name="connsiteY1" fmla="*/ 0 h 6925937"/>
              <a:gd name="connsiteX2" fmla="*/ 4842144 w 5034168"/>
              <a:gd name="connsiteY2" fmla="*/ 6925937 h 6925937"/>
              <a:gd name="connsiteX3" fmla="*/ 0 w 5034168"/>
              <a:gd name="connsiteY3" fmla="*/ 6925937 h 6925937"/>
              <a:gd name="connsiteX4" fmla="*/ 1563624 w 5034168"/>
              <a:gd name="connsiteY4" fmla="*/ 0 h 6925937"/>
              <a:gd name="connsiteX0" fmla="*/ 1563624 w 5034168"/>
              <a:gd name="connsiteY0" fmla="*/ 0 h 6935081"/>
              <a:gd name="connsiteX1" fmla="*/ 5034168 w 5034168"/>
              <a:gd name="connsiteY1" fmla="*/ 0 h 6935081"/>
              <a:gd name="connsiteX2" fmla="*/ 4878720 w 5034168"/>
              <a:gd name="connsiteY2" fmla="*/ 6935081 h 6935081"/>
              <a:gd name="connsiteX3" fmla="*/ 0 w 5034168"/>
              <a:gd name="connsiteY3" fmla="*/ 6925937 h 6935081"/>
              <a:gd name="connsiteX4" fmla="*/ 1563624 w 5034168"/>
              <a:gd name="connsiteY4" fmla="*/ 0 h 6935081"/>
              <a:gd name="connsiteX0" fmla="*/ 1313008 w 4783552"/>
              <a:gd name="connsiteY0" fmla="*/ 0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313008 w 4783552"/>
              <a:gd name="connsiteY4" fmla="*/ 0 h 6943926"/>
              <a:gd name="connsiteX0" fmla="*/ 1404901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04901 w 4783552"/>
              <a:gd name="connsiteY4" fmla="*/ 8994 h 6943926"/>
              <a:gd name="connsiteX0" fmla="*/ 1488440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88440 w 4783552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691659"/>
              <a:gd name="connsiteY0" fmla="*/ 0 h 6934932"/>
              <a:gd name="connsiteX1" fmla="*/ 4691659 w 4691659"/>
              <a:gd name="connsiteY1" fmla="*/ 1 h 6934932"/>
              <a:gd name="connsiteX2" fmla="*/ 4628104 w 4691659"/>
              <a:gd name="connsiteY2" fmla="*/ 6926087 h 6934932"/>
              <a:gd name="connsiteX3" fmla="*/ 0 w 4691659"/>
              <a:gd name="connsiteY3" fmla="*/ 6934932 h 6934932"/>
              <a:gd name="connsiteX4" fmla="*/ 1488440 w 4691659"/>
              <a:gd name="connsiteY4" fmla="*/ 0 h 6934932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55151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62401"/>
              <a:gd name="connsiteX1" fmla="*/ 4691659 w 4691659"/>
              <a:gd name="connsiteY1" fmla="*/ 1 h 6962401"/>
              <a:gd name="connsiteX2" fmla="*/ 4682198 w 4691659"/>
              <a:gd name="connsiteY2" fmla="*/ 6962401 h 6962401"/>
              <a:gd name="connsiteX3" fmla="*/ 0 w 4691659"/>
              <a:gd name="connsiteY3" fmla="*/ 6934932 h 6962401"/>
              <a:gd name="connsiteX4" fmla="*/ 1488440 w 4691659"/>
              <a:gd name="connsiteY4" fmla="*/ 0 h 6962401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44011 h 6944244"/>
              <a:gd name="connsiteX4" fmla="*/ 1488440 w 4691659"/>
              <a:gd name="connsiteY4" fmla="*/ 0 h 6944244"/>
              <a:gd name="connsiteX0" fmla="*/ 1624140 w 4827359"/>
              <a:gd name="connsiteY0" fmla="*/ 0 h 6944244"/>
              <a:gd name="connsiteX1" fmla="*/ 4827359 w 4827359"/>
              <a:gd name="connsiteY1" fmla="*/ 1 h 6944244"/>
              <a:gd name="connsiteX2" fmla="*/ 4817899 w 4827359"/>
              <a:gd name="connsiteY2" fmla="*/ 6944244 h 6944244"/>
              <a:gd name="connsiteX3" fmla="*/ 0 w 4827359"/>
              <a:gd name="connsiteY3" fmla="*/ 6935016 h 6944244"/>
              <a:gd name="connsiteX4" fmla="*/ 1624140 w 4827359"/>
              <a:gd name="connsiteY4" fmla="*/ 0 h 69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359" h="6944244">
                <a:moveTo>
                  <a:pt x="1624140" y="0"/>
                </a:moveTo>
                <a:lnTo>
                  <a:pt x="4827359" y="1"/>
                </a:lnTo>
                <a:cubicBezTo>
                  <a:pt x="4827210" y="2314749"/>
                  <a:pt x="4818048" y="4629496"/>
                  <a:pt x="4817899" y="6944244"/>
                </a:cubicBezTo>
                <a:lnTo>
                  <a:pt x="0" y="6935016"/>
                </a:lnTo>
                <a:lnTo>
                  <a:pt x="162414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4315" t="-16568" r="-32616" b="-39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FA6C10-858D-425B-AD32-50B5EFBF090B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0A52171F-E97A-4CAE-BFE9-1A32AE2024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B0091D-0593-4EFF-9492-35DB45CF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41165AB-274E-B71B-3D61-93E09CC8A9E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EE03379-FB90-C5ED-7F4B-EC810AC64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46588-C202-DD91-D81A-106EA717537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865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Title and 1x Conten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BCE2-BA0A-4E53-8354-FF119B7296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4368" y="1403538"/>
            <a:ext cx="11503025" cy="4877065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ED69FE-FD01-4425-A56F-D1ECE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CAEE2-206B-4C4D-A13B-E4C5B8183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653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506070"/>
            <a:ext cx="11409480" cy="4835467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305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701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0347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2x Content-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8EAE-E38B-46D2-8554-3DEC57247A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368" y="1611312"/>
            <a:ext cx="5437307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6C967-68B0-4694-BCCE-57E9CF8958C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0326" y="1611312"/>
            <a:ext cx="5437306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E1351-C257-42C0-8411-A6089C4E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CD0007-DA01-4A18-BC72-68EC1A86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39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DAC412E-4A7F-B8D0-875E-3255EAE181C0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694AB39-490F-8BC1-4168-8526A2A47F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EDB70-C621-0B6F-8204-076254934CA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53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No Title and 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FA03-F607-4892-BE35-94CB65A1E2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2900" y="1308100"/>
            <a:ext cx="11480800" cy="4991100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C8FF72-BAA9-4AFB-97A5-44F6E223A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3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  with image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29E88311-D65C-4D13-8D4E-02CD4B4208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7826771" y="1918884"/>
            <a:ext cx="4365231" cy="4141255"/>
          </a:xfrm>
          <a:custGeom>
            <a:avLst/>
            <a:gdLst>
              <a:gd name="connsiteX0" fmla="*/ 0 w 4134297"/>
              <a:gd name="connsiteY0" fmla="*/ 3544887 h 3544887"/>
              <a:gd name="connsiteX1" fmla="*/ 812701 w 4134297"/>
              <a:gd name="connsiteY1" fmla="*/ 0 h 3544887"/>
              <a:gd name="connsiteX2" fmla="*/ 4134297 w 4134297"/>
              <a:gd name="connsiteY2" fmla="*/ 0 h 3544887"/>
              <a:gd name="connsiteX3" fmla="*/ 3321596 w 4134297"/>
              <a:gd name="connsiteY3" fmla="*/ 3544887 h 3544887"/>
              <a:gd name="connsiteX4" fmla="*/ 0 w 4134297"/>
              <a:gd name="connsiteY4" fmla="*/ 3544887 h 3544887"/>
              <a:gd name="connsiteX0" fmla="*/ 0 w 4134907"/>
              <a:gd name="connsiteY0" fmla="*/ 3544887 h 3544887"/>
              <a:gd name="connsiteX1" fmla="*/ 812701 w 4134907"/>
              <a:gd name="connsiteY1" fmla="*/ 0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44887 h 3544887"/>
              <a:gd name="connsiteX1" fmla="*/ 845054 w 4134907"/>
              <a:gd name="connsiteY1" fmla="*/ 15347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52561 h 3552561"/>
              <a:gd name="connsiteX1" fmla="*/ 845054 w 4134907"/>
              <a:gd name="connsiteY1" fmla="*/ 0 h 3552561"/>
              <a:gd name="connsiteX2" fmla="*/ 4134297 w 4134907"/>
              <a:gd name="connsiteY2" fmla="*/ 7674 h 3552561"/>
              <a:gd name="connsiteX3" fmla="*/ 4134907 w 4134907"/>
              <a:gd name="connsiteY3" fmla="*/ 3552561 h 3552561"/>
              <a:gd name="connsiteX4" fmla="*/ 0 w 4134907"/>
              <a:gd name="connsiteY4" fmla="*/ 3552561 h 3552561"/>
              <a:gd name="connsiteX0" fmla="*/ 0 w 4134907"/>
              <a:gd name="connsiteY0" fmla="*/ 3544888 h 3544888"/>
              <a:gd name="connsiteX1" fmla="*/ 820790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067731 w 4134907"/>
              <a:gd name="connsiteY2" fmla="*/ 7675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1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51699"/>
              <a:gd name="connsiteY0" fmla="*/ 3544888 h 3544888"/>
              <a:gd name="connsiteX1" fmla="*/ 862394 w 4051699"/>
              <a:gd name="connsiteY1" fmla="*/ 0 h 3544888"/>
              <a:gd name="connsiteX2" fmla="*/ 4051089 w 4051699"/>
              <a:gd name="connsiteY2" fmla="*/ 1 h 3544888"/>
              <a:gd name="connsiteX3" fmla="*/ 4051699 w 4051699"/>
              <a:gd name="connsiteY3" fmla="*/ 3544888 h 3544888"/>
              <a:gd name="connsiteX4" fmla="*/ 0 w 4051699"/>
              <a:gd name="connsiteY4" fmla="*/ 3544888 h 3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699" h="3544888">
                <a:moveTo>
                  <a:pt x="0" y="3544888"/>
                </a:moveTo>
                <a:lnTo>
                  <a:pt x="862394" y="0"/>
                </a:lnTo>
                <a:lnTo>
                  <a:pt x="4051089" y="1"/>
                </a:lnTo>
                <a:cubicBezTo>
                  <a:pt x="4051292" y="1181630"/>
                  <a:pt x="4051496" y="2363259"/>
                  <a:pt x="4051699" y="3544888"/>
                </a:cubicBezTo>
                <a:lnTo>
                  <a:pt x="0" y="35448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A675E0B-2F14-44C2-B239-0F8F452F20D2}"/>
              </a:ext>
            </a:extLst>
          </p:cNvPr>
          <p:cNvSpPr/>
          <p:nvPr userDrawn="1"/>
        </p:nvSpPr>
        <p:spPr>
          <a:xfrm>
            <a:off x="7448587" y="-4101"/>
            <a:ext cx="1738446" cy="6862102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1738446"/>
              <a:gd name="connsiteY0" fmla="*/ 6924854 h 6924854"/>
              <a:gd name="connsiteX1" fmla="*/ 1590653 w 1738446"/>
              <a:gd name="connsiteY1" fmla="*/ 0 h 6924854"/>
              <a:gd name="connsiteX2" fmla="*/ 1738446 w 1738446"/>
              <a:gd name="connsiteY2" fmla="*/ 62752 h 6924854"/>
              <a:gd name="connsiteX3" fmla="*/ 191600 w 1738446"/>
              <a:gd name="connsiteY3" fmla="*/ 6924854 h 6924854"/>
              <a:gd name="connsiteX4" fmla="*/ 0 w 1738446"/>
              <a:gd name="connsiteY4" fmla="*/ 6924854 h 6924854"/>
              <a:gd name="connsiteX0" fmla="*/ 0 w 1738446"/>
              <a:gd name="connsiteY0" fmla="*/ 6862102 h 6862102"/>
              <a:gd name="connsiteX1" fmla="*/ 1572724 w 1738446"/>
              <a:gd name="connsiteY1" fmla="*/ 8966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71065 h 6871065"/>
              <a:gd name="connsiteX1" fmla="*/ 1572724 w 1738446"/>
              <a:gd name="connsiteY1" fmla="*/ 0 h 6871065"/>
              <a:gd name="connsiteX2" fmla="*/ 1738446 w 1738446"/>
              <a:gd name="connsiteY2" fmla="*/ 8963 h 6871065"/>
              <a:gd name="connsiteX3" fmla="*/ 191600 w 1738446"/>
              <a:gd name="connsiteY3" fmla="*/ 6871065 h 6871065"/>
              <a:gd name="connsiteX4" fmla="*/ 0 w 1738446"/>
              <a:gd name="connsiteY4" fmla="*/ 6871065 h 6871065"/>
              <a:gd name="connsiteX0" fmla="*/ 0 w 1738446"/>
              <a:gd name="connsiteY0" fmla="*/ 6862102 h 6862102"/>
              <a:gd name="connsiteX1" fmla="*/ 1572724 w 1738446"/>
              <a:gd name="connsiteY1" fmla="*/ 17931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62102 h 6862102"/>
              <a:gd name="connsiteX1" fmla="*/ 1563760 w 1738446"/>
              <a:gd name="connsiteY1" fmla="*/ 2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446" h="6862102">
                <a:moveTo>
                  <a:pt x="0" y="6862102"/>
                </a:moveTo>
                <a:lnTo>
                  <a:pt x="1563760" y="2"/>
                </a:lnTo>
                <a:lnTo>
                  <a:pt x="1738446" y="0"/>
                </a:lnTo>
                <a:lnTo>
                  <a:pt x="191600" y="6862102"/>
                </a:lnTo>
                <a:lnTo>
                  <a:pt x="0" y="6862102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399B08-DC7D-4713-8C38-4DA1BC8AE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4E47-8472-4E3C-AFAA-0AC4F02E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47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8132658" cy="1021342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960" y="6399381"/>
            <a:ext cx="623047" cy="32400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arallelogram 4">
            <a:extLst>
              <a:ext uri="{FF2B5EF4-FFF2-40B4-BE49-F238E27FC236}">
                <a16:creationId xmlns:a16="http://schemas.microsoft.com/office/drawing/2014/main" id="{BFAC5807-2E3E-4DDA-B1B2-2B744ABC1A92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04FE4C2-59E5-4CC4-ACA9-9893128D9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2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0"/>
            <a:ext cx="1756375" cy="685800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375" h="6924855">
                <a:moveTo>
                  <a:pt x="0" y="6924855"/>
                </a:moveTo>
                <a:lnTo>
                  <a:pt x="1590653" y="1"/>
                </a:lnTo>
                <a:lnTo>
                  <a:pt x="1756375" y="0"/>
                </a:lnTo>
                <a:lnTo>
                  <a:pt x="191600" y="6924855"/>
                </a:lnTo>
                <a:lnTo>
                  <a:pt x="0" y="6924855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97A09-BFC4-44E2-97AD-EA47CE3AC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4BAAD-DFA3-49E4-9FE8-845547C41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317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 right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DCFBEC7A-1A17-406F-AF0D-AA4303370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43F187-7ADA-4E7B-9F70-6FF11F1A2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4EA55E-BB33-421B-9A02-9F7DEE9E8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62" y="3289909"/>
            <a:ext cx="6496050" cy="1338652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B942EE-89A7-443E-8F1B-A172C0E7D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06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_End Slide - Bright  pink  right slant- 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C3A7AB0-488F-4CC0-94AB-8CF05F1E0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13AEBE-42BF-413B-A4F8-CEF7E4BACD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7E7A76-27FA-4FC6-8260-50FF16AF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609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hlinkClick r:id="rId2"/>
            <a:extLst>
              <a:ext uri="{FF2B5EF4-FFF2-40B4-BE49-F238E27FC236}">
                <a16:creationId xmlns:a16="http://schemas.microsoft.com/office/drawing/2014/main" id="{BE0C6776-840C-46FB-AB70-34138E4BE324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F056A0-8003-4A95-8FE0-B5907305F13C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448471-5729-456E-8442-21CA2FED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F83653-13D1-4345-8F41-D74A6743F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937" y="3299022"/>
            <a:ext cx="5795407" cy="1338652"/>
          </a:xfrm>
        </p:spPr>
        <p:txBody>
          <a:bodyPr tIns="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BA2702-BBE6-4538-9E71-6BC60B31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3277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-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7" name="Text Placeholder 3">
            <a:hlinkClick r:id="rId2"/>
            <a:extLst>
              <a:ext uri="{FF2B5EF4-FFF2-40B4-BE49-F238E27FC236}">
                <a16:creationId xmlns:a16="http://schemas.microsoft.com/office/drawing/2014/main" id="{7788D880-5676-4101-82D1-F8373E1322B3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7DC3BE-5C8F-479D-9E81-E3018DBB3650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FE73-1EA0-493B-B6AB-5C95013FF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B4E10B-C830-4ED1-B7A0-BE6FAB54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4897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894B9A-C788-439C-BF98-2B0B0EC0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80" y="2053336"/>
            <a:ext cx="7255002" cy="1760226"/>
          </a:xfrm>
        </p:spPr>
        <p:txBody>
          <a:bodyPr wrap="square" lIns="0" tIns="0" rIns="0" bIns="0" anchor="t">
            <a:noAutofit/>
          </a:bodyPr>
          <a:lstStyle>
            <a:lvl1pPr>
              <a:lnSpc>
                <a:spcPct val="8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DB2D1D-7179-4B2D-9866-93B058779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880" y="4271403"/>
            <a:ext cx="705618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Name: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6620315-A4F2-4AEE-B2CC-BB6BD886F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880" y="5088019"/>
            <a:ext cx="433080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8E2F096-8A19-4D06-99B1-3E1B835E3A0F}"/>
              </a:ext>
            </a:extLst>
          </p:cNvPr>
          <p:cNvSpPr/>
          <p:nvPr userDrawn="1"/>
        </p:nvSpPr>
        <p:spPr>
          <a:xfrm>
            <a:off x="7444260" y="0"/>
            <a:ext cx="4783599" cy="6921231"/>
          </a:xfrm>
          <a:custGeom>
            <a:avLst/>
            <a:gdLst>
              <a:gd name="connsiteX0" fmla="*/ 0 w 6890400"/>
              <a:gd name="connsiteY0" fmla="*/ 0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0 w 6890400"/>
              <a:gd name="connsiteY4" fmla="*/ 0 h 6889361"/>
              <a:gd name="connsiteX0" fmla="*/ 1773936 w 6890400"/>
              <a:gd name="connsiteY0" fmla="*/ 0 h 6898505"/>
              <a:gd name="connsiteX1" fmla="*/ 6890400 w 6890400"/>
              <a:gd name="connsiteY1" fmla="*/ 9144 h 6898505"/>
              <a:gd name="connsiteX2" fmla="*/ 6890400 w 6890400"/>
              <a:gd name="connsiteY2" fmla="*/ 6898505 h 6898505"/>
              <a:gd name="connsiteX3" fmla="*/ 0 w 6890400"/>
              <a:gd name="connsiteY3" fmla="*/ 6898505 h 6898505"/>
              <a:gd name="connsiteX4" fmla="*/ 1773936 w 6890400"/>
              <a:gd name="connsiteY4" fmla="*/ 0 h 6898505"/>
              <a:gd name="connsiteX0" fmla="*/ 1527048 w 6890400"/>
              <a:gd name="connsiteY0" fmla="*/ 27432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1527048 w 6890400"/>
              <a:gd name="connsiteY4" fmla="*/ 27432 h 6889361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889361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54480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54480 w 6926976"/>
              <a:gd name="connsiteY4" fmla="*/ 9144 h 6916793"/>
              <a:gd name="connsiteX0" fmla="*/ 1545336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45336 w 6926976"/>
              <a:gd name="connsiteY4" fmla="*/ 9144 h 6916793"/>
              <a:gd name="connsiteX0" fmla="*/ 1545336 w 6936120"/>
              <a:gd name="connsiteY0" fmla="*/ 0 h 6907649"/>
              <a:gd name="connsiteX1" fmla="*/ 6936120 w 6936120"/>
              <a:gd name="connsiteY1" fmla="*/ 9144 h 6907649"/>
              <a:gd name="connsiteX2" fmla="*/ 6926976 w 6936120"/>
              <a:gd name="connsiteY2" fmla="*/ 6898505 h 6907649"/>
              <a:gd name="connsiteX3" fmla="*/ 0 w 6936120"/>
              <a:gd name="connsiteY3" fmla="*/ 6907649 h 6907649"/>
              <a:gd name="connsiteX4" fmla="*/ 1545336 w 6936120"/>
              <a:gd name="connsiteY4" fmla="*/ 0 h 6907649"/>
              <a:gd name="connsiteX0" fmla="*/ 1545336 w 6926976"/>
              <a:gd name="connsiteY0" fmla="*/ 18288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45336 w 6926976"/>
              <a:gd name="connsiteY4" fmla="*/ 18288 h 6925937"/>
              <a:gd name="connsiteX0" fmla="*/ 1563624 w 6926976"/>
              <a:gd name="connsiteY0" fmla="*/ 0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63624 w 6926976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605829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738256 w 6908688"/>
              <a:gd name="connsiteY2" fmla="*/ 6916793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253624 w 6908688"/>
              <a:gd name="connsiteY2" fmla="*/ 6898505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768992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6957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35081"/>
              <a:gd name="connsiteX1" fmla="*/ 6908688 w 6908688"/>
              <a:gd name="connsiteY1" fmla="*/ 0 h 6935081"/>
              <a:gd name="connsiteX2" fmla="*/ 4805568 w 6908688"/>
              <a:gd name="connsiteY2" fmla="*/ 6935081 h 6935081"/>
              <a:gd name="connsiteX3" fmla="*/ 0 w 6908688"/>
              <a:gd name="connsiteY3" fmla="*/ 6925937 h 6935081"/>
              <a:gd name="connsiteX4" fmla="*/ 1563624 w 6908688"/>
              <a:gd name="connsiteY4" fmla="*/ 0 h 6935081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42144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5034168"/>
              <a:gd name="connsiteY0" fmla="*/ 0 h 6925937"/>
              <a:gd name="connsiteX1" fmla="*/ 5034168 w 5034168"/>
              <a:gd name="connsiteY1" fmla="*/ 0 h 6925937"/>
              <a:gd name="connsiteX2" fmla="*/ 4842144 w 5034168"/>
              <a:gd name="connsiteY2" fmla="*/ 6925937 h 6925937"/>
              <a:gd name="connsiteX3" fmla="*/ 0 w 5034168"/>
              <a:gd name="connsiteY3" fmla="*/ 6925937 h 6925937"/>
              <a:gd name="connsiteX4" fmla="*/ 1563624 w 5034168"/>
              <a:gd name="connsiteY4" fmla="*/ 0 h 6925937"/>
              <a:gd name="connsiteX0" fmla="*/ 1563624 w 5034168"/>
              <a:gd name="connsiteY0" fmla="*/ 0 h 6935081"/>
              <a:gd name="connsiteX1" fmla="*/ 5034168 w 5034168"/>
              <a:gd name="connsiteY1" fmla="*/ 0 h 6935081"/>
              <a:gd name="connsiteX2" fmla="*/ 4878720 w 5034168"/>
              <a:gd name="connsiteY2" fmla="*/ 6935081 h 6935081"/>
              <a:gd name="connsiteX3" fmla="*/ 0 w 5034168"/>
              <a:gd name="connsiteY3" fmla="*/ 6925937 h 6935081"/>
              <a:gd name="connsiteX4" fmla="*/ 1563624 w 5034168"/>
              <a:gd name="connsiteY4" fmla="*/ 0 h 6935081"/>
              <a:gd name="connsiteX0" fmla="*/ 1313008 w 4783552"/>
              <a:gd name="connsiteY0" fmla="*/ 0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313008 w 4783552"/>
              <a:gd name="connsiteY4" fmla="*/ 0 h 6943926"/>
              <a:gd name="connsiteX0" fmla="*/ 1404901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04901 w 4783552"/>
              <a:gd name="connsiteY4" fmla="*/ 8994 h 6943926"/>
              <a:gd name="connsiteX0" fmla="*/ 1488440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88440 w 4783552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691659"/>
              <a:gd name="connsiteY0" fmla="*/ 0 h 6934932"/>
              <a:gd name="connsiteX1" fmla="*/ 4691659 w 4691659"/>
              <a:gd name="connsiteY1" fmla="*/ 1 h 6934932"/>
              <a:gd name="connsiteX2" fmla="*/ 4628104 w 4691659"/>
              <a:gd name="connsiteY2" fmla="*/ 6926087 h 6934932"/>
              <a:gd name="connsiteX3" fmla="*/ 0 w 4691659"/>
              <a:gd name="connsiteY3" fmla="*/ 6934932 h 6934932"/>
              <a:gd name="connsiteX4" fmla="*/ 1488440 w 4691659"/>
              <a:gd name="connsiteY4" fmla="*/ 0 h 6934932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55151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62401"/>
              <a:gd name="connsiteX1" fmla="*/ 4691659 w 4691659"/>
              <a:gd name="connsiteY1" fmla="*/ 1 h 6962401"/>
              <a:gd name="connsiteX2" fmla="*/ 4682198 w 4691659"/>
              <a:gd name="connsiteY2" fmla="*/ 6962401 h 6962401"/>
              <a:gd name="connsiteX3" fmla="*/ 0 w 4691659"/>
              <a:gd name="connsiteY3" fmla="*/ 6934932 h 6962401"/>
              <a:gd name="connsiteX4" fmla="*/ 1488440 w 4691659"/>
              <a:gd name="connsiteY4" fmla="*/ 0 h 6962401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44011 h 6944244"/>
              <a:gd name="connsiteX4" fmla="*/ 1488440 w 4691659"/>
              <a:gd name="connsiteY4" fmla="*/ 0 h 6944244"/>
              <a:gd name="connsiteX0" fmla="*/ 1624140 w 4827359"/>
              <a:gd name="connsiteY0" fmla="*/ 0 h 6944244"/>
              <a:gd name="connsiteX1" fmla="*/ 4827359 w 4827359"/>
              <a:gd name="connsiteY1" fmla="*/ 1 h 6944244"/>
              <a:gd name="connsiteX2" fmla="*/ 4817899 w 4827359"/>
              <a:gd name="connsiteY2" fmla="*/ 6944244 h 6944244"/>
              <a:gd name="connsiteX3" fmla="*/ 0 w 4827359"/>
              <a:gd name="connsiteY3" fmla="*/ 6935016 h 6944244"/>
              <a:gd name="connsiteX4" fmla="*/ 1624140 w 4827359"/>
              <a:gd name="connsiteY4" fmla="*/ 0 h 69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359" h="6944244">
                <a:moveTo>
                  <a:pt x="1624140" y="0"/>
                </a:moveTo>
                <a:lnTo>
                  <a:pt x="4827359" y="1"/>
                </a:lnTo>
                <a:cubicBezTo>
                  <a:pt x="4827210" y="2314749"/>
                  <a:pt x="4818048" y="4629496"/>
                  <a:pt x="4817899" y="6944244"/>
                </a:cubicBezTo>
                <a:lnTo>
                  <a:pt x="0" y="6935016"/>
                </a:lnTo>
                <a:lnTo>
                  <a:pt x="162414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4315" t="-16568" r="-32616" b="-39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FA6C10-858D-425B-AD32-50B5EFBF090B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0A52171F-E97A-4CAE-BFE9-1A32AE2024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B0091D-0593-4EFF-9492-35DB45CF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48D67-02F5-48C0-5CEF-B58BC1229D8E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271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Title and 1x Conten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BCE2-BA0A-4E53-8354-FF119B7296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4368" y="1403538"/>
            <a:ext cx="11503025" cy="4877065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ED69FE-FD01-4425-A56F-D1ECE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CAEE2-206B-4C4D-A13B-E4C5B8183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24A740F-3F3E-D264-45B0-AE387F034BD9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234093ED-08FC-33C8-0EFF-7E04892D0C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8847A-F183-87EF-9DCD-B7E56F50E8C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2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3C9DC88-97B6-3465-034D-E47A55C80FC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FF18DC4-A20D-48F9-49D6-8C5844BDE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C065F-36BC-5928-5E8E-96D33083419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528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506070"/>
            <a:ext cx="11409480" cy="4835467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82745F5-B3AC-2B37-B4D3-509D94C9DF9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B4F496A-8EC9-F9AA-038D-AAEBAC9D9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8BA6E-EE93-0A50-3E0B-F11EDEC9AED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522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DAC412E-4A7F-B8D0-875E-3255EAE181C0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694AB39-490F-8BC1-4168-8526A2A47F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EDB70-C621-0B6F-8204-076254934CA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886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3C9DC88-97B6-3465-034D-E47A55C80FC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FF18DC4-A20D-48F9-49D6-8C5844BDE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C065F-36BC-5928-5E8E-96D33083419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31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2x Content-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8EAE-E38B-46D2-8554-3DEC57247A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368" y="1611312"/>
            <a:ext cx="5437307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6C967-68B0-4694-BCCE-57E9CF8958C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0326" y="1611312"/>
            <a:ext cx="5437306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E1351-C257-42C0-8411-A6089C4E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CD0007-DA01-4A18-BC72-68EC1A86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64E1949-1CC9-9E35-37A2-E60742161B72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DF75D9C-0CAD-05BF-7B78-629825399F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1A201-94B6-5400-A957-79DE3F30A79B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587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No Title and 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FA03-F607-4892-BE35-94CB65A1E2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2900" y="1308100"/>
            <a:ext cx="11480800" cy="4991100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C8FF72-BAA9-4AFB-97A5-44F6E223A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C8DAF5-D685-F279-7F68-CF95DB5A7065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11F43A-B718-B56E-089A-E864033C84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B2CBE-8E38-46ED-944E-C45D755A05B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43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  with image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29E88311-D65C-4D13-8D4E-02CD4B4208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7826771" y="1918884"/>
            <a:ext cx="4365231" cy="4141255"/>
          </a:xfrm>
          <a:custGeom>
            <a:avLst/>
            <a:gdLst>
              <a:gd name="connsiteX0" fmla="*/ 0 w 4134297"/>
              <a:gd name="connsiteY0" fmla="*/ 3544887 h 3544887"/>
              <a:gd name="connsiteX1" fmla="*/ 812701 w 4134297"/>
              <a:gd name="connsiteY1" fmla="*/ 0 h 3544887"/>
              <a:gd name="connsiteX2" fmla="*/ 4134297 w 4134297"/>
              <a:gd name="connsiteY2" fmla="*/ 0 h 3544887"/>
              <a:gd name="connsiteX3" fmla="*/ 3321596 w 4134297"/>
              <a:gd name="connsiteY3" fmla="*/ 3544887 h 3544887"/>
              <a:gd name="connsiteX4" fmla="*/ 0 w 4134297"/>
              <a:gd name="connsiteY4" fmla="*/ 3544887 h 3544887"/>
              <a:gd name="connsiteX0" fmla="*/ 0 w 4134907"/>
              <a:gd name="connsiteY0" fmla="*/ 3544887 h 3544887"/>
              <a:gd name="connsiteX1" fmla="*/ 812701 w 4134907"/>
              <a:gd name="connsiteY1" fmla="*/ 0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44887 h 3544887"/>
              <a:gd name="connsiteX1" fmla="*/ 845054 w 4134907"/>
              <a:gd name="connsiteY1" fmla="*/ 15347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52561 h 3552561"/>
              <a:gd name="connsiteX1" fmla="*/ 845054 w 4134907"/>
              <a:gd name="connsiteY1" fmla="*/ 0 h 3552561"/>
              <a:gd name="connsiteX2" fmla="*/ 4134297 w 4134907"/>
              <a:gd name="connsiteY2" fmla="*/ 7674 h 3552561"/>
              <a:gd name="connsiteX3" fmla="*/ 4134907 w 4134907"/>
              <a:gd name="connsiteY3" fmla="*/ 3552561 h 3552561"/>
              <a:gd name="connsiteX4" fmla="*/ 0 w 4134907"/>
              <a:gd name="connsiteY4" fmla="*/ 3552561 h 3552561"/>
              <a:gd name="connsiteX0" fmla="*/ 0 w 4134907"/>
              <a:gd name="connsiteY0" fmla="*/ 3544888 h 3544888"/>
              <a:gd name="connsiteX1" fmla="*/ 820790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067731 w 4134907"/>
              <a:gd name="connsiteY2" fmla="*/ 7675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1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51699"/>
              <a:gd name="connsiteY0" fmla="*/ 3544888 h 3544888"/>
              <a:gd name="connsiteX1" fmla="*/ 862394 w 4051699"/>
              <a:gd name="connsiteY1" fmla="*/ 0 h 3544888"/>
              <a:gd name="connsiteX2" fmla="*/ 4051089 w 4051699"/>
              <a:gd name="connsiteY2" fmla="*/ 1 h 3544888"/>
              <a:gd name="connsiteX3" fmla="*/ 4051699 w 4051699"/>
              <a:gd name="connsiteY3" fmla="*/ 3544888 h 3544888"/>
              <a:gd name="connsiteX4" fmla="*/ 0 w 4051699"/>
              <a:gd name="connsiteY4" fmla="*/ 3544888 h 3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699" h="3544888">
                <a:moveTo>
                  <a:pt x="0" y="3544888"/>
                </a:moveTo>
                <a:lnTo>
                  <a:pt x="862394" y="0"/>
                </a:lnTo>
                <a:lnTo>
                  <a:pt x="4051089" y="1"/>
                </a:lnTo>
                <a:cubicBezTo>
                  <a:pt x="4051292" y="1181630"/>
                  <a:pt x="4051496" y="2363259"/>
                  <a:pt x="4051699" y="3544888"/>
                </a:cubicBezTo>
                <a:lnTo>
                  <a:pt x="0" y="35448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A675E0B-2F14-44C2-B239-0F8F452F20D2}"/>
              </a:ext>
            </a:extLst>
          </p:cNvPr>
          <p:cNvSpPr/>
          <p:nvPr userDrawn="1"/>
        </p:nvSpPr>
        <p:spPr>
          <a:xfrm>
            <a:off x="7448587" y="-4101"/>
            <a:ext cx="1738446" cy="6862102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1738446"/>
              <a:gd name="connsiteY0" fmla="*/ 6924854 h 6924854"/>
              <a:gd name="connsiteX1" fmla="*/ 1590653 w 1738446"/>
              <a:gd name="connsiteY1" fmla="*/ 0 h 6924854"/>
              <a:gd name="connsiteX2" fmla="*/ 1738446 w 1738446"/>
              <a:gd name="connsiteY2" fmla="*/ 62752 h 6924854"/>
              <a:gd name="connsiteX3" fmla="*/ 191600 w 1738446"/>
              <a:gd name="connsiteY3" fmla="*/ 6924854 h 6924854"/>
              <a:gd name="connsiteX4" fmla="*/ 0 w 1738446"/>
              <a:gd name="connsiteY4" fmla="*/ 6924854 h 6924854"/>
              <a:gd name="connsiteX0" fmla="*/ 0 w 1738446"/>
              <a:gd name="connsiteY0" fmla="*/ 6862102 h 6862102"/>
              <a:gd name="connsiteX1" fmla="*/ 1572724 w 1738446"/>
              <a:gd name="connsiteY1" fmla="*/ 8966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71065 h 6871065"/>
              <a:gd name="connsiteX1" fmla="*/ 1572724 w 1738446"/>
              <a:gd name="connsiteY1" fmla="*/ 0 h 6871065"/>
              <a:gd name="connsiteX2" fmla="*/ 1738446 w 1738446"/>
              <a:gd name="connsiteY2" fmla="*/ 8963 h 6871065"/>
              <a:gd name="connsiteX3" fmla="*/ 191600 w 1738446"/>
              <a:gd name="connsiteY3" fmla="*/ 6871065 h 6871065"/>
              <a:gd name="connsiteX4" fmla="*/ 0 w 1738446"/>
              <a:gd name="connsiteY4" fmla="*/ 6871065 h 6871065"/>
              <a:gd name="connsiteX0" fmla="*/ 0 w 1738446"/>
              <a:gd name="connsiteY0" fmla="*/ 6862102 h 6862102"/>
              <a:gd name="connsiteX1" fmla="*/ 1572724 w 1738446"/>
              <a:gd name="connsiteY1" fmla="*/ 17931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62102 h 6862102"/>
              <a:gd name="connsiteX1" fmla="*/ 1563760 w 1738446"/>
              <a:gd name="connsiteY1" fmla="*/ 2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446" h="6862102">
                <a:moveTo>
                  <a:pt x="0" y="6862102"/>
                </a:moveTo>
                <a:lnTo>
                  <a:pt x="1563760" y="2"/>
                </a:lnTo>
                <a:lnTo>
                  <a:pt x="1738446" y="0"/>
                </a:lnTo>
                <a:lnTo>
                  <a:pt x="191600" y="6862102"/>
                </a:lnTo>
                <a:lnTo>
                  <a:pt x="0" y="6862102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399B08-DC7D-4713-8C38-4DA1BC8AE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4E47-8472-4E3C-AFAA-0AC4F02E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844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8132658" cy="1021342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960" y="6399381"/>
            <a:ext cx="623047" cy="32400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arallelogram 4">
            <a:extLst>
              <a:ext uri="{FF2B5EF4-FFF2-40B4-BE49-F238E27FC236}">
                <a16:creationId xmlns:a16="http://schemas.microsoft.com/office/drawing/2014/main" id="{BFAC5807-2E3E-4DDA-B1B2-2B744ABC1A92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04FE4C2-59E5-4CC4-ACA9-9893128D9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EE34A6B-7199-36C7-E75E-898EEABDF6CC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870FF28-BD77-75C4-2DD9-8ECEB78855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DF906-4F28-EC68-C371-ED0C0DE06E7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431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0"/>
            <a:ext cx="1756375" cy="685800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375" h="6924855">
                <a:moveTo>
                  <a:pt x="0" y="6924855"/>
                </a:moveTo>
                <a:lnTo>
                  <a:pt x="1590653" y="1"/>
                </a:lnTo>
                <a:lnTo>
                  <a:pt x="1756375" y="0"/>
                </a:lnTo>
                <a:lnTo>
                  <a:pt x="191600" y="6924855"/>
                </a:lnTo>
                <a:lnTo>
                  <a:pt x="0" y="6924855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97A09-BFC4-44E2-97AD-EA47CE3AC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4BAAD-DFA3-49E4-9FE8-845547C41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7D38326-3E99-1429-E9BB-0EDDD72D7ADF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9EB23F33-0164-1A38-D676-151ED6F4EB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04AF2-5171-94BA-BAF4-BCB36112F37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685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 right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DCFBEC7A-1A17-406F-AF0D-AA4303370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43F187-7ADA-4E7B-9F70-6FF11F1A2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4EA55E-BB33-421B-9A02-9F7DEE9E8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62" y="3289909"/>
            <a:ext cx="6496050" cy="1338652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B942EE-89A7-443E-8F1B-A172C0E7D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28AD70F-4894-4EBE-2BDA-6A3DCA713C31}"/>
              </a:ext>
            </a:extLst>
          </p:cNvPr>
          <p:cNvSpPr txBox="1">
            <a:spLocks/>
          </p:cNvSpPr>
          <p:nvPr userDrawn="1"/>
        </p:nvSpPr>
        <p:spPr>
          <a:xfrm>
            <a:off x="9770196" y="34504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34CDD13-1056-6513-A6E9-D74DDAD22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97840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41778-E797-CC43-CAE5-60E09F9F8708}"/>
              </a:ext>
            </a:extLst>
          </p:cNvPr>
          <p:cNvSpPr txBox="1"/>
          <p:nvPr userDrawn="1"/>
        </p:nvSpPr>
        <p:spPr>
          <a:xfrm>
            <a:off x="9920376" y="810888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089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_End Slide - Bright  pink  right slant- 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C3A7AB0-488F-4CC0-94AB-8CF05F1E0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13AEBE-42BF-413B-A4F8-CEF7E4BACD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7E7A76-27FA-4FC6-8260-50FF16AF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4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2x Content-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8EAE-E38B-46D2-8554-3DEC57247A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368" y="1611312"/>
            <a:ext cx="5437307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6C967-68B0-4694-BCCE-57E9CF8958C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0326" y="1611312"/>
            <a:ext cx="5437306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E1351-C257-42C0-8411-A6089C4E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CD0007-DA01-4A18-BC72-68EC1A86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64E1949-1CC9-9E35-37A2-E60742161B72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DF75D9C-0CAD-05BF-7B78-629825399F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1A201-94B6-5400-A957-79DE3F30A79B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19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hlinkClick r:id="rId2"/>
            <a:extLst>
              <a:ext uri="{FF2B5EF4-FFF2-40B4-BE49-F238E27FC236}">
                <a16:creationId xmlns:a16="http://schemas.microsoft.com/office/drawing/2014/main" id="{BE0C6776-840C-46FB-AB70-34138E4BE324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F056A0-8003-4A95-8FE0-B5907305F13C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448471-5729-456E-8442-21CA2FED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F83653-13D1-4345-8F41-D74A6743F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937" y="3299022"/>
            <a:ext cx="5795407" cy="1338652"/>
          </a:xfrm>
        </p:spPr>
        <p:txBody>
          <a:bodyPr tIns="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BA2702-BBE6-4538-9E71-6BC60B31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01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-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7" name="Text Placeholder 3">
            <a:hlinkClick r:id="rId2"/>
            <a:extLst>
              <a:ext uri="{FF2B5EF4-FFF2-40B4-BE49-F238E27FC236}">
                <a16:creationId xmlns:a16="http://schemas.microsoft.com/office/drawing/2014/main" id="{7788D880-5676-4101-82D1-F8373E1322B3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7DC3BE-5C8F-479D-9E81-E3018DBB3650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FE73-1EA0-493B-B6AB-5C95013FF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B4E10B-C830-4ED1-B7A0-BE6FAB54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144F302-B9C8-6A5E-7391-F7D46985D50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718E7AA-871F-FD5D-E30F-E86B8B9624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252A-CE64-A773-ABBE-A16FE8807B69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109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6688-4E29-EE40-B53A-4498332D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24B55-C86B-B443-95E1-A02EA327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98D6F-374D-5B4F-BE06-AD63A0E1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65B07-C5BF-744F-A485-84E63ED0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61E6-B400-0B46-BFD4-AAE27ED9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57A6-5D0B-C649-BC68-63FDAEB9067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0FBADC0-305E-74CE-EA29-40F52C4E42E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734C67B-2661-3EB0-6145-38FD50D30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79E697-760B-67D7-B191-8667F25A7AF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100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Internet Lab - Title and Content-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534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894B9A-C788-439C-BF98-2B0B0EC0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80" y="2053336"/>
            <a:ext cx="7255002" cy="1760226"/>
          </a:xfrm>
        </p:spPr>
        <p:txBody>
          <a:bodyPr wrap="square" lIns="0" tIns="0" rIns="0" bIns="0" anchor="t">
            <a:noAutofit/>
          </a:bodyPr>
          <a:lstStyle>
            <a:lvl1pPr>
              <a:lnSpc>
                <a:spcPct val="85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DB2D1D-7179-4B2D-9866-93B058779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880" y="4271403"/>
            <a:ext cx="705618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Name: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6620315-A4F2-4AEE-B2CC-BB6BD886F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1880" y="5088019"/>
            <a:ext cx="4330802" cy="493246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8E2F096-8A19-4D06-99B1-3E1B835E3A0F}"/>
              </a:ext>
            </a:extLst>
          </p:cNvPr>
          <p:cNvSpPr/>
          <p:nvPr userDrawn="1"/>
        </p:nvSpPr>
        <p:spPr>
          <a:xfrm>
            <a:off x="7444260" y="0"/>
            <a:ext cx="4783599" cy="6921231"/>
          </a:xfrm>
          <a:custGeom>
            <a:avLst/>
            <a:gdLst>
              <a:gd name="connsiteX0" fmla="*/ 0 w 6890400"/>
              <a:gd name="connsiteY0" fmla="*/ 0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0 w 6890400"/>
              <a:gd name="connsiteY4" fmla="*/ 0 h 6889361"/>
              <a:gd name="connsiteX0" fmla="*/ 1773936 w 6890400"/>
              <a:gd name="connsiteY0" fmla="*/ 0 h 6898505"/>
              <a:gd name="connsiteX1" fmla="*/ 6890400 w 6890400"/>
              <a:gd name="connsiteY1" fmla="*/ 9144 h 6898505"/>
              <a:gd name="connsiteX2" fmla="*/ 6890400 w 6890400"/>
              <a:gd name="connsiteY2" fmla="*/ 6898505 h 6898505"/>
              <a:gd name="connsiteX3" fmla="*/ 0 w 6890400"/>
              <a:gd name="connsiteY3" fmla="*/ 6898505 h 6898505"/>
              <a:gd name="connsiteX4" fmla="*/ 1773936 w 6890400"/>
              <a:gd name="connsiteY4" fmla="*/ 0 h 6898505"/>
              <a:gd name="connsiteX0" fmla="*/ 1527048 w 6890400"/>
              <a:gd name="connsiteY0" fmla="*/ 27432 h 6889361"/>
              <a:gd name="connsiteX1" fmla="*/ 6890400 w 6890400"/>
              <a:gd name="connsiteY1" fmla="*/ 0 h 6889361"/>
              <a:gd name="connsiteX2" fmla="*/ 6890400 w 6890400"/>
              <a:gd name="connsiteY2" fmla="*/ 6889361 h 6889361"/>
              <a:gd name="connsiteX3" fmla="*/ 0 w 6890400"/>
              <a:gd name="connsiteY3" fmla="*/ 6889361 h 6889361"/>
              <a:gd name="connsiteX4" fmla="*/ 1527048 w 6890400"/>
              <a:gd name="connsiteY4" fmla="*/ 27432 h 6889361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889361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63624 w 6926976"/>
              <a:gd name="connsiteY0" fmla="*/ 27432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63624 w 6926976"/>
              <a:gd name="connsiteY4" fmla="*/ 27432 h 6916793"/>
              <a:gd name="connsiteX0" fmla="*/ 1554480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54480 w 6926976"/>
              <a:gd name="connsiteY4" fmla="*/ 9144 h 6916793"/>
              <a:gd name="connsiteX0" fmla="*/ 1545336 w 6926976"/>
              <a:gd name="connsiteY0" fmla="*/ 9144 h 6916793"/>
              <a:gd name="connsiteX1" fmla="*/ 6926976 w 6926976"/>
              <a:gd name="connsiteY1" fmla="*/ 0 h 6916793"/>
              <a:gd name="connsiteX2" fmla="*/ 6926976 w 6926976"/>
              <a:gd name="connsiteY2" fmla="*/ 6907649 h 6916793"/>
              <a:gd name="connsiteX3" fmla="*/ 0 w 6926976"/>
              <a:gd name="connsiteY3" fmla="*/ 6916793 h 6916793"/>
              <a:gd name="connsiteX4" fmla="*/ 1545336 w 6926976"/>
              <a:gd name="connsiteY4" fmla="*/ 9144 h 6916793"/>
              <a:gd name="connsiteX0" fmla="*/ 1545336 w 6936120"/>
              <a:gd name="connsiteY0" fmla="*/ 0 h 6907649"/>
              <a:gd name="connsiteX1" fmla="*/ 6936120 w 6936120"/>
              <a:gd name="connsiteY1" fmla="*/ 9144 h 6907649"/>
              <a:gd name="connsiteX2" fmla="*/ 6926976 w 6936120"/>
              <a:gd name="connsiteY2" fmla="*/ 6898505 h 6907649"/>
              <a:gd name="connsiteX3" fmla="*/ 0 w 6936120"/>
              <a:gd name="connsiteY3" fmla="*/ 6907649 h 6907649"/>
              <a:gd name="connsiteX4" fmla="*/ 1545336 w 6936120"/>
              <a:gd name="connsiteY4" fmla="*/ 0 h 6907649"/>
              <a:gd name="connsiteX0" fmla="*/ 1545336 w 6926976"/>
              <a:gd name="connsiteY0" fmla="*/ 18288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45336 w 6926976"/>
              <a:gd name="connsiteY4" fmla="*/ 18288 h 6925937"/>
              <a:gd name="connsiteX0" fmla="*/ 1563624 w 6926976"/>
              <a:gd name="connsiteY0" fmla="*/ 0 h 6925937"/>
              <a:gd name="connsiteX1" fmla="*/ 6908688 w 6926976"/>
              <a:gd name="connsiteY1" fmla="*/ 0 h 6925937"/>
              <a:gd name="connsiteX2" fmla="*/ 6926976 w 6926976"/>
              <a:gd name="connsiteY2" fmla="*/ 6916793 h 6925937"/>
              <a:gd name="connsiteX3" fmla="*/ 0 w 6926976"/>
              <a:gd name="connsiteY3" fmla="*/ 6925937 h 6925937"/>
              <a:gd name="connsiteX4" fmla="*/ 1563624 w 6926976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605829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738256 w 6908688"/>
              <a:gd name="connsiteY2" fmla="*/ 6916793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5253624 w 6908688"/>
              <a:gd name="connsiteY2" fmla="*/ 6898505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768992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69576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6908688"/>
              <a:gd name="connsiteY0" fmla="*/ 0 h 6935081"/>
              <a:gd name="connsiteX1" fmla="*/ 6908688 w 6908688"/>
              <a:gd name="connsiteY1" fmla="*/ 0 h 6935081"/>
              <a:gd name="connsiteX2" fmla="*/ 4805568 w 6908688"/>
              <a:gd name="connsiteY2" fmla="*/ 6935081 h 6935081"/>
              <a:gd name="connsiteX3" fmla="*/ 0 w 6908688"/>
              <a:gd name="connsiteY3" fmla="*/ 6925937 h 6935081"/>
              <a:gd name="connsiteX4" fmla="*/ 1563624 w 6908688"/>
              <a:gd name="connsiteY4" fmla="*/ 0 h 6935081"/>
              <a:gd name="connsiteX0" fmla="*/ 1563624 w 6908688"/>
              <a:gd name="connsiteY0" fmla="*/ 0 h 6925937"/>
              <a:gd name="connsiteX1" fmla="*/ 6908688 w 6908688"/>
              <a:gd name="connsiteY1" fmla="*/ 0 h 6925937"/>
              <a:gd name="connsiteX2" fmla="*/ 4842144 w 6908688"/>
              <a:gd name="connsiteY2" fmla="*/ 6925937 h 6925937"/>
              <a:gd name="connsiteX3" fmla="*/ 0 w 6908688"/>
              <a:gd name="connsiteY3" fmla="*/ 6925937 h 6925937"/>
              <a:gd name="connsiteX4" fmla="*/ 1563624 w 6908688"/>
              <a:gd name="connsiteY4" fmla="*/ 0 h 6925937"/>
              <a:gd name="connsiteX0" fmla="*/ 1563624 w 5034168"/>
              <a:gd name="connsiteY0" fmla="*/ 0 h 6925937"/>
              <a:gd name="connsiteX1" fmla="*/ 5034168 w 5034168"/>
              <a:gd name="connsiteY1" fmla="*/ 0 h 6925937"/>
              <a:gd name="connsiteX2" fmla="*/ 4842144 w 5034168"/>
              <a:gd name="connsiteY2" fmla="*/ 6925937 h 6925937"/>
              <a:gd name="connsiteX3" fmla="*/ 0 w 5034168"/>
              <a:gd name="connsiteY3" fmla="*/ 6925937 h 6925937"/>
              <a:gd name="connsiteX4" fmla="*/ 1563624 w 5034168"/>
              <a:gd name="connsiteY4" fmla="*/ 0 h 6925937"/>
              <a:gd name="connsiteX0" fmla="*/ 1563624 w 5034168"/>
              <a:gd name="connsiteY0" fmla="*/ 0 h 6935081"/>
              <a:gd name="connsiteX1" fmla="*/ 5034168 w 5034168"/>
              <a:gd name="connsiteY1" fmla="*/ 0 h 6935081"/>
              <a:gd name="connsiteX2" fmla="*/ 4878720 w 5034168"/>
              <a:gd name="connsiteY2" fmla="*/ 6935081 h 6935081"/>
              <a:gd name="connsiteX3" fmla="*/ 0 w 5034168"/>
              <a:gd name="connsiteY3" fmla="*/ 6925937 h 6935081"/>
              <a:gd name="connsiteX4" fmla="*/ 1563624 w 5034168"/>
              <a:gd name="connsiteY4" fmla="*/ 0 h 6935081"/>
              <a:gd name="connsiteX0" fmla="*/ 1313008 w 4783552"/>
              <a:gd name="connsiteY0" fmla="*/ 0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313008 w 4783552"/>
              <a:gd name="connsiteY4" fmla="*/ 0 h 6943926"/>
              <a:gd name="connsiteX0" fmla="*/ 1404901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04901 w 4783552"/>
              <a:gd name="connsiteY4" fmla="*/ 8994 h 6943926"/>
              <a:gd name="connsiteX0" fmla="*/ 1488440 w 4783552"/>
              <a:gd name="connsiteY0" fmla="*/ 8994 h 6943926"/>
              <a:gd name="connsiteX1" fmla="*/ 4783552 w 4783552"/>
              <a:gd name="connsiteY1" fmla="*/ 0 h 6943926"/>
              <a:gd name="connsiteX2" fmla="*/ 4628104 w 4783552"/>
              <a:gd name="connsiteY2" fmla="*/ 6935081 h 6943926"/>
              <a:gd name="connsiteX3" fmla="*/ 0 w 4783552"/>
              <a:gd name="connsiteY3" fmla="*/ 6943926 h 6943926"/>
              <a:gd name="connsiteX4" fmla="*/ 1488440 w 4783552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725075"/>
              <a:gd name="connsiteY0" fmla="*/ 8994 h 6943926"/>
              <a:gd name="connsiteX1" fmla="*/ 4725075 w 4725075"/>
              <a:gd name="connsiteY1" fmla="*/ 0 h 6943926"/>
              <a:gd name="connsiteX2" fmla="*/ 4628104 w 4725075"/>
              <a:gd name="connsiteY2" fmla="*/ 6935081 h 6943926"/>
              <a:gd name="connsiteX3" fmla="*/ 0 w 4725075"/>
              <a:gd name="connsiteY3" fmla="*/ 6943926 h 6943926"/>
              <a:gd name="connsiteX4" fmla="*/ 1488440 w 4725075"/>
              <a:gd name="connsiteY4" fmla="*/ 8994 h 6943926"/>
              <a:gd name="connsiteX0" fmla="*/ 1488440 w 4691659"/>
              <a:gd name="connsiteY0" fmla="*/ 0 h 6934932"/>
              <a:gd name="connsiteX1" fmla="*/ 4691659 w 4691659"/>
              <a:gd name="connsiteY1" fmla="*/ 1 h 6934932"/>
              <a:gd name="connsiteX2" fmla="*/ 4628104 w 4691659"/>
              <a:gd name="connsiteY2" fmla="*/ 6926087 h 6934932"/>
              <a:gd name="connsiteX3" fmla="*/ 0 w 4691659"/>
              <a:gd name="connsiteY3" fmla="*/ 6934932 h 6934932"/>
              <a:gd name="connsiteX4" fmla="*/ 1488440 w 4691659"/>
              <a:gd name="connsiteY4" fmla="*/ 0 h 6934932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55151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91213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62401"/>
              <a:gd name="connsiteX1" fmla="*/ 4691659 w 4691659"/>
              <a:gd name="connsiteY1" fmla="*/ 1 h 6962401"/>
              <a:gd name="connsiteX2" fmla="*/ 4682198 w 4691659"/>
              <a:gd name="connsiteY2" fmla="*/ 6962401 h 6962401"/>
              <a:gd name="connsiteX3" fmla="*/ 0 w 4691659"/>
              <a:gd name="connsiteY3" fmla="*/ 6934932 h 6962401"/>
              <a:gd name="connsiteX4" fmla="*/ 1488440 w 4691659"/>
              <a:gd name="connsiteY4" fmla="*/ 0 h 6962401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34932 h 6944244"/>
              <a:gd name="connsiteX4" fmla="*/ 1488440 w 4691659"/>
              <a:gd name="connsiteY4" fmla="*/ 0 h 6944244"/>
              <a:gd name="connsiteX0" fmla="*/ 1488440 w 4691659"/>
              <a:gd name="connsiteY0" fmla="*/ 0 h 6944244"/>
              <a:gd name="connsiteX1" fmla="*/ 4691659 w 4691659"/>
              <a:gd name="connsiteY1" fmla="*/ 1 h 6944244"/>
              <a:gd name="connsiteX2" fmla="*/ 4682199 w 4691659"/>
              <a:gd name="connsiteY2" fmla="*/ 6944244 h 6944244"/>
              <a:gd name="connsiteX3" fmla="*/ 0 w 4691659"/>
              <a:gd name="connsiteY3" fmla="*/ 6944011 h 6944244"/>
              <a:gd name="connsiteX4" fmla="*/ 1488440 w 4691659"/>
              <a:gd name="connsiteY4" fmla="*/ 0 h 6944244"/>
              <a:gd name="connsiteX0" fmla="*/ 1624140 w 4827359"/>
              <a:gd name="connsiteY0" fmla="*/ 0 h 6944244"/>
              <a:gd name="connsiteX1" fmla="*/ 4827359 w 4827359"/>
              <a:gd name="connsiteY1" fmla="*/ 1 h 6944244"/>
              <a:gd name="connsiteX2" fmla="*/ 4817899 w 4827359"/>
              <a:gd name="connsiteY2" fmla="*/ 6944244 h 6944244"/>
              <a:gd name="connsiteX3" fmla="*/ 0 w 4827359"/>
              <a:gd name="connsiteY3" fmla="*/ 6935016 h 6944244"/>
              <a:gd name="connsiteX4" fmla="*/ 1624140 w 4827359"/>
              <a:gd name="connsiteY4" fmla="*/ 0 h 69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359" h="6944244">
                <a:moveTo>
                  <a:pt x="1624140" y="0"/>
                </a:moveTo>
                <a:lnTo>
                  <a:pt x="4827359" y="1"/>
                </a:lnTo>
                <a:cubicBezTo>
                  <a:pt x="4827210" y="2314749"/>
                  <a:pt x="4818048" y="4629496"/>
                  <a:pt x="4817899" y="6944244"/>
                </a:cubicBezTo>
                <a:lnTo>
                  <a:pt x="0" y="6935016"/>
                </a:lnTo>
                <a:lnTo>
                  <a:pt x="162414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4315" t="-16568" r="-32616" b="-39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FA6C10-858D-425B-AD32-50B5EFBF090B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0B0091D-0593-4EFF-9492-35DB45CF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48D67-02F5-48C0-5CEF-B58BC1229D8E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1B17C07-8C02-6A87-7B4B-ABAE2E9A5A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44739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68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Title and 1x Conten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BCE2-BA0A-4E53-8354-FF119B7296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4368" y="1403538"/>
            <a:ext cx="11503025" cy="4877065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ED69FE-FD01-4425-A56F-D1ECE8D54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CAEE2-206B-4C4D-A13B-E4C5B8183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24A740F-3F3E-D264-45B0-AE387F034BD9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8847A-F183-87EF-9DCD-B7E56F50E8C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9443DA8F-C500-0227-A8C2-A6D6D430B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53975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138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506070"/>
            <a:ext cx="11409480" cy="4835467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82745F5-B3AC-2B37-B4D3-509D94C9DF9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8BA6E-EE93-0A50-3E0B-F11EDEC9AED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24863D5-32BA-5B46-50BF-92DC838654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53976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734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 2 x text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A070F9-FC86-4B57-A2EB-C16FE5CE1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368" y="1609498"/>
            <a:ext cx="5572338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288A94B-E1B1-46F7-913D-BDB0E4964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297" y="1609498"/>
            <a:ext cx="5572334" cy="4746852"/>
          </a:xfrm>
        </p:spPr>
        <p:txBody>
          <a:bodyPr wrap="square" lIns="9000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marL="180975" indent="-18097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tabLst/>
              <a:defRPr sz="2100"/>
            </a:lvl2pPr>
            <a:lvl3pPr marL="9525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tabLst/>
              <a:defRPr sz="1800"/>
            </a:lvl3pPr>
            <a:lvl4pPr marL="285750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/>
            </a:lvl4pPr>
            <a:lvl5pPr marL="1809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3"/>
            <a:r>
              <a:rPr lang="en-US" altLang="en-US"/>
              <a:t>Second level</a:t>
            </a:r>
          </a:p>
          <a:p>
            <a:pPr lvl="4"/>
            <a:r>
              <a:rPr lang="en-US" alt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606DA-4A9B-4F78-B272-2B0A8F071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5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br>
              <a:rPr lang="en-US"/>
            </a:b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27E1-BEA9-4444-AE5D-081B7F75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DAC412E-4A7F-B8D0-875E-3255EAE181C0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EDB70-C621-0B6F-8204-076254934CA8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F82EBB9-A39D-EC40-66DB-66D0B8B3E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53975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73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85426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3C9DC88-97B6-3465-034D-E47A55C80FCD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C065F-36BC-5928-5E8E-96D33083419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DE7B878-459B-A6ED-BC2D-B122C9AD3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44740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96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Title and 2x Content-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8EAE-E38B-46D2-8554-3DEC57247A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368" y="1611312"/>
            <a:ext cx="5437307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6C967-68B0-4694-BCCE-57E9CF8958C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0326" y="1611312"/>
            <a:ext cx="5437306" cy="4446588"/>
          </a:xfrm>
        </p:spPr>
        <p:txBody>
          <a:bodyPr lIns="90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E1351-C257-42C0-8411-A6089C4E0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9187258" cy="967554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CD0007-DA01-4A18-BC72-68EC1A862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64E1949-1CC9-9E35-37A2-E60742161B72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A201-94B6-5400-A957-79DE3F30A79B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A29E067D-A799-D627-06BE-8C9C7D20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53975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No Title and 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FA03-F607-4892-BE35-94CB65A1E2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2900" y="1308100"/>
            <a:ext cx="11480800" cy="4991100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C8FF72-BAA9-4AFB-97A5-44F6E223A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C8DAF5-D685-F279-7F68-CF95DB5A7065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11F43A-B718-B56E-089A-E864033C84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B2CBE-8E38-46ED-944E-C45D755A05B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119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No Title and 1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FA03-F607-4892-BE35-94CB65A1E2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2900" y="1308100"/>
            <a:ext cx="11480800" cy="4991100"/>
          </a:xfrm>
        </p:spPr>
        <p:txBody>
          <a:bodyPr tIns="0" rIns="0" bIns="0"/>
          <a:lstStyle>
            <a:lvl1pPr marL="0" indent="0">
              <a:buNone/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C8FF72-BAA9-4AFB-97A5-44F6E223A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C8DAF5-D685-F279-7F68-CF95DB5A7065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B2CBE-8E38-46ED-944E-C45D755A05B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01BB0CB-C263-F87D-EA12-0D3F6E1A2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35504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13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  with image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29E88311-D65C-4D13-8D4E-02CD4B4208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7826771" y="1918884"/>
            <a:ext cx="4365231" cy="4141255"/>
          </a:xfrm>
          <a:custGeom>
            <a:avLst/>
            <a:gdLst>
              <a:gd name="connsiteX0" fmla="*/ 0 w 4134297"/>
              <a:gd name="connsiteY0" fmla="*/ 3544887 h 3544887"/>
              <a:gd name="connsiteX1" fmla="*/ 812701 w 4134297"/>
              <a:gd name="connsiteY1" fmla="*/ 0 h 3544887"/>
              <a:gd name="connsiteX2" fmla="*/ 4134297 w 4134297"/>
              <a:gd name="connsiteY2" fmla="*/ 0 h 3544887"/>
              <a:gd name="connsiteX3" fmla="*/ 3321596 w 4134297"/>
              <a:gd name="connsiteY3" fmla="*/ 3544887 h 3544887"/>
              <a:gd name="connsiteX4" fmla="*/ 0 w 4134297"/>
              <a:gd name="connsiteY4" fmla="*/ 3544887 h 3544887"/>
              <a:gd name="connsiteX0" fmla="*/ 0 w 4134907"/>
              <a:gd name="connsiteY0" fmla="*/ 3544887 h 3544887"/>
              <a:gd name="connsiteX1" fmla="*/ 812701 w 4134907"/>
              <a:gd name="connsiteY1" fmla="*/ 0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44887 h 3544887"/>
              <a:gd name="connsiteX1" fmla="*/ 845054 w 4134907"/>
              <a:gd name="connsiteY1" fmla="*/ 15347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52561 h 3552561"/>
              <a:gd name="connsiteX1" fmla="*/ 845054 w 4134907"/>
              <a:gd name="connsiteY1" fmla="*/ 0 h 3552561"/>
              <a:gd name="connsiteX2" fmla="*/ 4134297 w 4134907"/>
              <a:gd name="connsiteY2" fmla="*/ 7674 h 3552561"/>
              <a:gd name="connsiteX3" fmla="*/ 4134907 w 4134907"/>
              <a:gd name="connsiteY3" fmla="*/ 3552561 h 3552561"/>
              <a:gd name="connsiteX4" fmla="*/ 0 w 4134907"/>
              <a:gd name="connsiteY4" fmla="*/ 3552561 h 3552561"/>
              <a:gd name="connsiteX0" fmla="*/ 0 w 4134907"/>
              <a:gd name="connsiteY0" fmla="*/ 3544888 h 3544888"/>
              <a:gd name="connsiteX1" fmla="*/ 820790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067731 w 4134907"/>
              <a:gd name="connsiteY2" fmla="*/ 7675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1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51699"/>
              <a:gd name="connsiteY0" fmla="*/ 3544888 h 3544888"/>
              <a:gd name="connsiteX1" fmla="*/ 862394 w 4051699"/>
              <a:gd name="connsiteY1" fmla="*/ 0 h 3544888"/>
              <a:gd name="connsiteX2" fmla="*/ 4051089 w 4051699"/>
              <a:gd name="connsiteY2" fmla="*/ 1 h 3544888"/>
              <a:gd name="connsiteX3" fmla="*/ 4051699 w 4051699"/>
              <a:gd name="connsiteY3" fmla="*/ 3544888 h 3544888"/>
              <a:gd name="connsiteX4" fmla="*/ 0 w 4051699"/>
              <a:gd name="connsiteY4" fmla="*/ 3544888 h 3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699" h="3544888">
                <a:moveTo>
                  <a:pt x="0" y="3544888"/>
                </a:moveTo>
                <a:lnTo>
                  <a:pt x="862394" y="0"/>
                </a:lnTo>
                <a:lnTo>
                  <a:pt x="4051089" y="1"/>
                </a:lnTo>
                <a:cubicBezTo>
                  <a:pt x="4051292" y="1181630"/>
                  <a:pt x="4051496" y="2363259"/>
                  <a:pt x="4051699" y="3544888"/>
                </a:cubicBezTo>
                <a:lnTo>
                  <a:pt x="0" y="35448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A675E0B-2F14-44C2-B239-0F8F452F20D2}"/>
              </a:ext>
            </a:extLst>
          </p:cNvPr>
          <p:cNvSpPr/>
          <p:nvPr userDrawn="1"/>
        </p:nvSpPr>
        <p:spPr>
          <a:xfrm>
            <a:off x="7448587" y="-4101"/>
            <a:ext cx="1738446" cy="6862102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1738446"/>
              <a:gd name="connsiteY0" fmla="*/ 6924854 h 6924854"/>
              <a:gd name="connsiteX1" fmla="*/ 1590653 w 1738446"/>
              <a:gd name="connsiteY1" fmla="*/ 0 h 6924854"/>
              <a:gd name="connsiteX2" fmla="*/ 1738446 w 1738446"/>
              <a:gd name="connsiteY2" fmla="*/ 62752 h 6924854"/>
              <a:gd name="connsiteX3" fmla="*/ 191600 w 1738446"/>
              <a:gd name="connsiteY3" fmla="*/ 6924854 h 6924854"/>
              <a:gd name="connsiteX4" fmla="*/ 0 w 1738446"/>
              <a:gd name="connsiteY4" fmla="*/ 6924854 h 6924854"/>
              <a:gd name="connsiteX0" fmla="*/ 0 w 1738446"/>
              <a:gd name="connsiteY0" fmla="*/ 6862102 h 6862102"/>
              <a:gd name="connsiteX1" fmla="*/ 1572724 w 1738446"/>
              <a:gd name="connsiteY1" fmla="*/ 8966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71065 h 6871065"/>
              <a:gd name="connsiteX1" fmla="*/ 1572724 w 1738446"/>
              <a:gd name="connsiteY1" fmla="*/ 0 h 6871065"/>
              <a:gd name="connsiteX2" fmla="*/ 1738446 w 1738446"/>
              <a:gd name="connsiteY2" fmla="*/ 8963 h 6871065"/>
              <a:gd name="connsiteX3" fmla="*/ 191600 w 1738446"/>
              <a:gd name="connsiteY3" fmla="*/ 6871065 h 6871065"/>
              <a:gd name="connsiteX4" fmla="*/ 0 w 1738446"/>
              <a:gd name="connsiteY4" fmla="*/ 6871065 h 6871065"/>
              <a:gd name="connsiteX0" fmla="*/ 0 w 1738446"/>
              <a:gd name="connsiteY0" fmla="*/ 6862102 h 6862102"/>
              <a:gd name="connsiteX1" fmla="*/ 1572724 w 1738446"/>
              <a:gd name="connsiteY1" fmla="*/ 17931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62102 h 6862102"/>
              <a:gd name="connsiteX1" fmla="*/ 1563760 w 1738446"/>
              <a:gd name="connsiteY1" fmla="*/ 2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446" h="6862102">
                <a:moveTo>
                  <a:pt x="0" y="6862102"/>
                </a:moveTo>
                <a:lnTo>
                  <a:pt x="1563760" y="2"/>
                </a:lnTo>
                <a:lnTo>
                  <a:pt x="1738446" y="0"/>
                </a:lnTo>
                <a:lnTo>
                  <a:pt x="191600" y="6862102"/>
                </a:lnTo>
                <a:lnTo>
                  <a:pt x="0" y="6862102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399B08-DC7D-4713-8C38-4DA1BC8AE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4E47-8472-4E3C-AFAA-0AC4F02E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51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8132658" cy="1021342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960" y="6399381"/>
            <a:ext cx="623047" cy="32400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arallelogram 4">
            <a:extLst>
              <a:ext uri="{FF2B5EF4-FFF2-40B4-BE49-F238E27FC236}">
                <a16:creationId xmlns:a16="http://schemas.microsoft.com/office/drawing/2014/main" id="{BFAC5807-2E3E-4DDA-B1B2-2B744ABC1A92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04FE4C2-59E5-4CC4-ACA9-9893128D9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EE34A6B-7199-36C7-E75E-898EEABDF6CC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DF906-4F28-EC68-C371-ED0C0DE06E7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72AB079E-42A5-0C7D-13F3-98C764B9BD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35502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368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0"/>
            <a:ext cx="1756375" cy="685800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375" h="6924855">
                <a:moveTo>
                  <a:pt x="0" y="6924855"/>
                </a:moveTo>
                <a:lnTo>
                  <a:pt x="1590653" y="1"/>
                </a:lnTo>
                <a:lnTo>
                  <a:pt x="1756375" y="0"/>
                </a:lnTo>
                <a:lnTo>
                  <a:pt x="191600" y="6924855"/>
                </a:lnTo>
                <a:lnTo>
                  <a:pt x="0" y="6924855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97A09-BFC4-44E2-97AD-EA47CE3AC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4BAAD-DFA3-49E4-9FE8-845547C41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7D38326-3E99-1429-E9BB-0EDDD72D7ADF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04AF2-5171-94BA-BAF4-BCB36112F371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BBAED9A8-9A11-29F0-E622-F18A70BBB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44" y="35505"/>
            <a:ext cx="1584739" cy="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91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 right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DCFBEC7A-1A17-406F-AF0D-AA43033706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43F187-7ADA-4E7B-9F70-6FF11F1A2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4EA55E-BB33-421B-9A02-9F7DEE9E8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162" y="3289909"/>
            <a:ext cx="6496050" cy="1338652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B942EE-89A7-443E-8F1B-A172C0E7D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28AD70F-4894-4EBE-2BDA-6A3DCA713C31}"/>
              </a:ext>
            </a:extLst>
          </p:cNvPr>
          <p:cNvSpPr txBox="1">
            <a:spLocks/>
          </p:cNvSpPr>
          <p:nvPr userDrawn="1"/>
        </p:nvSpPr>
        <p:spPr>
          <a:xfrm>
            <a:off x="9770196" y="34504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34CDD13-1056-6513-A6E9-D74DDAD22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97840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41778-E797-CC43-CAE5-60E09F9F8708}"/>
              </a:ext>
            </a:extLst>
          </p:cNvPr>
          <p:cNvSpPr txBox="1"/>
          <p:nvPr userDrawn="1"/>
        </p:nvSpPr>
        <p:spPr>
          <a:xfrm>
            <a:off x="9920376" y="810888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801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_End Slide - Bright  pink  right slant- 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7391E-64BF-4751-AF67-509479C702E8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C3A7AB0-488F-4CC0-94AB-8CF05F1E0A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13AEBE-42BF-413B-A4F8-CEF7E4BACD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53035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7E7A76-27FA-4FC6-8260-50FF16AF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229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8" name="Text Placeholder 3">
            <a:hlinkClick r:id="rId2"/>
            <a:extLst>
              <a:ext uri="{FF2B5EF4-FFF2-40B4-BE49-F238E27FC236}">
                <a16:creationId xmlns:a16="http://schemas.microsoft.com/office/drawing/2014/main" id="{BE0C6776-840C-46FB-AB70-34138E4BE324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F056A0-8003-4A95-8FE0-B5907305F13C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448471-5729-456E-8442-21CA2FED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F83653-13D1-4345-8F41-D74A6743F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937" y="3299022"/>
            <a:ext cx="5795407" cy="1338652"/>
          </a:xfrm>
        </p:spPr>
        <p:txBody>
          <a:bodyPr tIns="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BA2702-BBE6-4538-9E71-6BC60B31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9004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End Slide - Bright  pink left slant -no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A112593-EFFA-4F84-96EE-ED4223AABED8}"/>
              </a:ext>
            </a:extLst>
          </p:cNvPr>
          <p:cNvSpPr>
            <a:spLocks/>
          </p:cNvSpPr>
          <p:nvPr userDrawn="1"/>
        </p:nvSpPr>
        <p:spPr>
          <a:xfrm flipH="1" flipV="1">
            <a:off x="-5220" y="-16699"/>
            <a:ext cx="9060162" cy="6925430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4789861"/>
              <a:gd name="connsiteY0" fmla="*/ 6890775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90775 h 6895827"/>
              <a:gd name="connsiteX0" fmla="*/ 0 w 8727575"/>
              <a:gd name="connsiteY0" fmla="*/ 6890775 h 6890775"/>
              <a:gd name="connsiteX1" fmla="*/ 1561624 w 8727575"/>
              <a:gd name="connsiteY1" fmla="*/ 3417 h 6890775"/>
              <a:gd name="connsiteX2" fmla="*/ 4789861 w 8727575"/>
              <a:gd name="connsiteY2" fmla="*/ 0 h 6890775"/>
              <a:gd name="connsiteX3" fmla="*/ 8727573 w 8727575"/>
              <a:gd name="connsiteY3" fmla="*/ 6877052 h 6890775"/>
              <a:gd name="connsiteX4" fmla="*/ 0 w 8727575"/>
              <a:gd name="connsiteY4" fmla="*/ 6890775 h 6890775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1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181"/>
              <a:gd name="connsiteY0" fmla="*/ 6887358 h 6887358"/>
              <a:gd name="connsiteX1" fmla="*/ 1561624 w 8728181"/>
              <a:gd name="connsiteY1" fmla="*/ 0 h 6887358"/>
              <a:gd name="connsiteX2" fmla="*/ 8718978 w 8728181"/>
              <a:gd name="connsiteY2" fmla="*/ 2372 h 6887358"/>
              <a:gd name="connsiteX3" fmla="*/ 8727573 w 8728181"/>
              <a:gd name="connsiteY3" fmla="*/ 6873635 h 6887358"/>
              <a:gd name="connsiteX4" fmla="*/ 0 w 8728181"/>
              <a:gd name="connsiteY4" fmla="*/ 6887358 h 6887358"/>
              <a:gd name="connsiteX0" fmla="*/ 0 w 8728586"/>
              <a:gd name="connsiteY0" fmla="*/ 6900162 h 6900162"/>
              <a:gd name="connsiteX1" fmla="*/ 1561624 w 8728586"/>
              <a:gd name="connsiteY1" fmla="*/ 12804 h 6900162"/>
              <a:gd name="connsiteX2" fmla="*/ 8726430 w 8728586"/>
              <a:gd name="connsiteY2" fmla="*/ 0 h 6900162"/>
              <a:gd name="connsiteX3" fmla="*/ 8727573 w 8728586"/>
              <a:gd name="connsiteY3" fmla="*/ 6886439 h 6900162"/>
              <a:gd name="connsiteX4" fmla="*/ 0 w 8728586"/>
              <a:gd name="connsiteY4" fmla="*/ 6900162 h 6900162"/>
              <a:gd name="connsiteX0" fmla="*/ 0 w 8728586"/>
              <a:gd name="connsiteY0" fmla="*/ 6892574 h 6892574"/>
              <a:gd name="connsiteX1" fmla="*/ 1561624 w 8728586"/>
              <a:gd name="connsiteY1" fmla="*/ 5216 h 6892574"/>
              <a:gd name="connsiteX2" fmla="*/ 8726430 w 8728586"/>
              <a:gd name="connsiteY2" fmla="*/ 0 h 6892574"/>
              <a:gd name="connsiteX3" fmla="*/ 8727573 w 8728586"/>
              <a:gd name="connsiteY3" fmla="*/ 6878851 h 6892574"/>
              <a:gd name="connsiteX4" fmla="*/ 0 w 8728586"/>
              <a:gd name="connsiteY4" fmla="*/ 6892574 h 6892574"/>
              <a:gd name="connsiteX0" fmla="*/ 0 w 8854342"/>
              <a:gd name="connsiteY0" fmla="*/ 6892574 h 6901615"/>
              <a:gd name="connsiteX1" fmla="*/ 1561624 w 8854342"/>
              <a:gd name="connsiteY1" fmla="*/ 5216 h 6901615"/>
              <a:gd name="connsiteX2" fmla="*/ 8726430 w 8854342"/>
              <a:gd name="connsiteY2" fmla="*/ 0 h 6901615"/>
              <a:gd name="connsiteX3" fmla="*/ 8854259 w 8854342"/>
              <a:gd name="connsiteY3" fmla="*/ 6901615 h 6901615"/>
              <a:gd name="connsiteX4" fmla="*/ 0 w 8854342"/>
              <a:gd name="connsiteY4" fmla="*/ 6892574 h 6901615"/>
              <a:gd name="connsiteX0" fmla="*/ 0 w 8860569"/>
              <a:gd name="connsiteY0" fmla="*/ 6887358 h 6896399"/>
              <a:gd name="connsiteX1" fmla="*/ 1561624 w 8860569"/>
              <a:gd name="connsiteY1" fmla="*/ 0 h 6896399"/>
              <a:gd name="connsiteX2" fmla="*/ 8860569 w 8860569"/>
              <a:gd name="connsiteY2" fmla="*/ 2372 h 6896399"/>
              <a:gd name="connsiteX3" fmla="*/ 8854259 w 8860569"/>
              <a:gd name="connsiteY3" fmla="*/ 6896399 h 6896399"/>
              <a:gd name="connsiteX4" fmla="*/ 0 w 8860569"/>
              <a:gd name="connsiteY4" fmla="*/ 6887358 h 68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0569" h="6896399">
                <a:moveTo>
                  <a:pt x="0" y="6887358"/>
                </a:moveTo>
                <a:lnTo>
                  <a:pt x="1561624" y="0"/>
                </a:lnTo>
                <a:lnTo>
                  <a:pt x="8860569" y="2372"/>
                </a:lnTo>
                <a:cubicBezTo>
                  <a:pt x="8856653" y="2296143"/>
                  <a:pt x="8858175" y="4602628"/>
                  <a:pt x="8854259" y="6896399"/>
                </a:cubicBezTo>
                <a:lnTo>
                  <a:pt x="0" y="6887358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sp>
        <p:nvSpPr>
          <p:cNvPr id="7" name="Text Placeholder 3">
            <a:hlinkClick r:id="rId2"/>
            <a:extLst>
              <a:ext uri="{FF2B5EF4-FFF2-40B4-BE49-F238E27FC236}">
                <a16:creationId xmlns:a16="http://schemas.microsoft.com/office/drawing/2014/main" id="{7788D880-5676-4101-82D1-F8373E1322B3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7DC3BE-5C8F-479D-9E81-E3018DBB3650}"/>
              </a:ext>
            </a:extLst>
          </p:cNvPr>
          <p:cNvSpPr txBox="1">
            <a:spLocks/>
          </p:cNvSpPr>
          <p:nvPr userDrawn="1"/>
        </p:nvSpPr>
        <p:spPr>
          <a:xfrm>
            <a:off x="9845819" y="6356350"/>
            <a:ext cx="1881178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b="0" i="0" kern="1200">
                <a:solidFill>
                  <a:srgbClr val="E0249A"/>
                </a:solidFill>
                <a:effectLst/>
                <a:latin typeface="Arial" charset="0"/>
                <a:ea typeface="Arial" charset="0"/>
                <a:cs typeface="Arial" charset="0"/>
              </a:rPr>
              <a:t>@bristol_smart</a:t>
            </a:r>
            <a:endParaRPr lang="en-GB" sz="1800">
              <a:solidFill>
                <a:srgbClr val="E024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FE73-1EA0-493B-B6AB-5C95013FF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37" y="2749809"/>
            <a:ext cx="6495702" cy="549213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B4E10B-C830-4ED1-B7A0-BE6FAB54A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144F302-B9C8-6A5E-7391-F7D46985D50A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718E7AA-871F-FD5D-E30F-E86B8B9624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252A-CE64-A773-ABBE-A16FE8807B69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751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3112-2062-E0E0-17CA-B742DE26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EE14-031D-FB7F-DB42-15F9B1BDA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545FC-C12F-7971-5F99-64C0E435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234A-4367-0800-EC8F-D8D6FD8C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CAD0-8102-B7CE-234B-4EC7E6C9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BBFD-100C-4419-94A0-550B0EFB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169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B4FED-D065-480C-9A01-5C5165D204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41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Internet Lab - Slide - Bright  pink slant line  with image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29E88311-D65C-4D13-8D4E-02CD4B4208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7826771" y="1918884"/>
            <a:ext cx="4365231" cy="4141255"/>
          </a:xfrm>
          <a:custGeom>
            <a:avLst/>
            <a:gdLst>
              <a:gd name="connsiteX0" fmla="*/ 0 w 4134297"/>
              <a:gd name="connsiteY0" fmla="*/ 3544887 h 3544887"/>
              <a:gd name="connsiteX1" fmla="*/ 812701 w 4134297"/>
              <a:gd name="connsiteY1" fmla="*/ 0 h 3544887"/>
              <a:gd name="connsiteX2" fmla="*/ 4134297 w 4134297"/>
              <a:gd name="connsiteY2" fmla="*/ 0 h 3544887"/>
              <a:gd name="connsiteX3" fmla="*/ 3321596 w 4134297"/>
              <a:gd name="connsiteY3" fmla="*/ 3544887 h 3544887"/>
              <a:gd name="connsiteX4" fmla="*/ 0 w 4134297"/>
              <a:gd name="connsiteY4" fmla="*/ 3544887 h 3544887"/>
              <a:gd name="connsiteX0" fmla="*/ 0 w 4134907"/>
              <a:gd name="connsiteY0" fmla="*/ 3544887 h 3544887"/>
              <a:gd name="connsiteX1" fmla="*/ 812701 w 4134907"/>
              <a:gd name="connsiteY1" fmla="*/ 0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44887 h 3544887"/>
              <a:gd name="connsiteX1" fmla="*/ 845054 w 4134907"/>
              <a:gd name="connsiteY1" fmla="*/ 15347 h 3544887"/>
              <a:gd name="connsiteX2" fmla="*/ 4134297 w 4134907"/>
              <a:gd name="connsiteY2" fmla="*/ 0 h 3544887"/>
              <a:gd name="connsiteX3" fmla="*/ 4134907 w 4134907"/>
              <a:gd name="connsiteY3" fmla="*/ 3544887 h 3544887"/>
              <a:gd name="connsiteX4" fmla="*/ 0 w 4134907"/>
              <a:gd name="connsiteY4" fmla="*/ 3544887 h 3544887"/>
              <a:gd name="connsiteX0" fmla="*/ 0 w 4134907"/>
              <a:gd name="connsiteY0" fmla="*/ 3552561 h 3552561"/>
              <a:gd name="connsiteX1" fmla="*/ 845054 w 4134907"/>
              <a:gd name="connsiteY1" fmla="*/ 0 h 3552561"/>
              <a:gd name="connsiteX2" fmla="*/ 4134297 w 4134907"/>
              <a:gd name="connsiteY2" fmla="*/ 7674 h 3552561"/>
              <a:gd name="connsiteX3" fmla="*/ 4134907 w 4134907"/>
              <a:gd name="connsiteY3" fmla="*/ 3552561 h 3552561"/>
              <a:gd name="connsiteX4" fmla="*/ 0 w 4134907"/>
              <a:gd name="connsiteY4" fmla="*/ 3552561 h 3552561"/>
              <a:gd name="connsiteX0" fmla="*/ 0 w 4134907"/>
              <a:gd name="connsiteY0" fmla="*/ 3544888 h 3544888"/>
              <a:gd name="connsiteX1" fmla="*/ 820790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134297 w 4134907"/>
              <a:gd name="connsiteY2" fmla="*/ 1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134907"/>
              <a:gd name="connsiteY0" fmla="*/ 3544888 h 3544888"/>
              <a:gd name="connsiteX1" fmla="*/ 879036 w 4134907"/>
              <a:gd name="connsiteY1" fmla="*/ 0 h 3544888"/>
              <a:gd name="connsiteX2" fmla="*/ 4067731 w 4134907"/>
              <a:gd name="connsiteY2" fmla="*/ 7675 h 3544888"/>
              <a:gd name="connsiteX3" fmla="*/ 4134907 w 4134907"/>
              <a:gd name="connsiteY3" fmla="*/ 3544888 h 3544888"/>
              <a:gd name="connsiteX4" fmla="*/ 0 w 4134907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7675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68341"/>
              <a:gd name="connsiteY0" fmla="*/ 3544888 h 3544888"/>
              <a:gd name="connsiteX1" fmla="*/ 879036 w 4068341"/>
              <a:gd name="connsiteY1" fmla="*/ 0 h 3544888"/>
              <a:gd name="connsiteX2" fmla="*/ 4067731 w 4068341"/>
              <a:gd name="connsiteY2" fmla="*/ 1 h 3544888"/>
              <a:gd name="connsiteX3" fmla="*/ 4068341 w 4068341"/>
              <a:gd name="connsiteY3" fmla="*/ 3544888 h 3544888"/>
              <a:gd name="connsiteX4" fmla="*/ 0 w 4068341"/>
              <a:gd name="connsiteY4" fmla="*/ 3544888 h 3544888"/>
              <a:gd name="connsiteX0" fmla="*/ 0 w 4051699"/>
              <a:gd name="connsiteY0" fmla="*/ 3544888 h 3544888"/>
              <a:gd name="connsiteX1" fmla="*/ 862394 w 4051699"/>
              <a:gd name="connsiteY1" fmla="*/ 0 h 3544888"/>
              <a:gd name="connsiteX2" fmla="*/ 4051089 w 4051699"/>
              <a:gd name="connsiteY2" fmla="*/ 1 h 3544888"/>
              <a:gd name="connsiteX3" fmla="*/ 4051699 w 4051699"/>
              <a:gd name="connsiteY3" fmla="*/ 3544888 h 3544888"/>
              <a:gd name="connsiteX4" fmla="*/ 0 w 4051699"/>
              <a:gd name="connsiteY4" fmla="*/ 3544888 h 3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699" h="3544888">
                <a:moveTo>
                  <a:pt x="0" y="3544888"/>
                </a:moveTo>
                <a:lnTo>
                  <a:pt x="862394" y="0"/>
                </a:lnTo>
                <a:lnTo>
                  <a:pt x="4051089" y="1"/>
                </a:lnTo>
                <a:cubicBezTo>
                  <a:pt x="4051292" y="1181630"/>
                  <a:pt x="4051496" y="2363259"/>
                  <a:pt x="4051699" y="3544888"/>
                </a:cubicBezTo>
                <a:lnTo>
                  <a:pt x="0" y="35448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A675E0B-2F14-44C2-B239-0F8F452F20D2}"/>
              </a:ext>
            </a:extLst>
          </p:cNvPr>
          <p:cNvSpPr/>
          <p:nvPr userDrawn="1"/>
        </p:nvSpPr>
        <p:spPr>
          <a:xfrm>
            <a:off x="7448587" y="-4101"/>
            <a:ext cx="1738446" cy="6862102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1738446"/>
              <a:gd name="connsiteY0" fmla="*/ 6924854 h 6924854"/>
              <a:gd name="connsiteX1" fmla="*/ 1590653 w 1738446"/>
              <a:gd name="connsiteY1" fmla="*/ 0 h 6924854"/>
              <a:gd name="connsiteX2" fmla="*/ 1738446 w 1738446"/>
              <a:gd name="connsiteY2" fmla="*/ 62752 h 6924854"/>
              <a:gd name="connsiteX3" fmla="*/ 191600 w 1738446"/>
              <a:gd name="connsiteY3" fmla="*/ 6924854 h 6924854"/>
              <a:gd name="connsiteX4" fmla="*/ 0 w 1738446"/>
              <a:gd name="connsiteY4" fmla="*/ 6924854 h 6924854"/>
              <a:gd name="connsiteX0" fmla="*/ 0 w 1738446"/>
              <a:gd name="connsiteY0" fmla="*/ 6862102 h 6862102"/>
              <a:gd name="connsiteX1" fmla="*/ 1572724 w 1738446"/>
              <a:gd name="connsiteY1" fmla="*/ 8966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71065 h 6871065"/>
              <a:gd name="connsiteX1" fmla="*/ 1572724 w 1738446"/>
              <a:gd name="connsiteY1" fmla="*/ 0 h 6871065"/>
              <a:gd name="connsiteX2" fmla="*/ 1738446 w 1738446"/>
              <a:gd name="connsiteY2" fmla="*/ 8963 h 6871065"/>
              <a:gd name="connsiteX3" fmla="*/ 191600 w 1738446"/>
              <a:gd name="connsiteY3" fmla="*/ 6871065 h 6871065"/>
              <a:gd name="connsiteX4" fmla="*/ 0 w 1738446"/>
              <a:gd name="connsiteY4" fmla="*/ 6871065 h 6871065"/>
              <a:gd name="connsiteX0" fmla="*/ 0 w 1738446"/>
              <a:gd name="connsiteY0" fmla="*/ 6862102 h 6862102"/>
              <a:gd name="connsiteX1" fmla="*/ 1572724 w 1738446"/>
              <a:gd name="connsiteY1" fmla="*/ 17931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  <a:gd name="connsiteX0" fmla="*/ 0 w 1738446"/>
              <a:gd name="connsiteY0" fmla="*/ 6862102 h 6862102"/>
              <a:gd name="connsiteX1" fmla="*/ 1563760 w 1738446"/>
              <a:gd name="connsiteY1" fmla="*/ 2 h 6862102"/>
              <a:gd name="connsiteX2" fmla="*/ 1738446 w 1738446"/>
              <a:gd name="connsiteY2" fmla="*/ 0 h 6862102"/>
              <a:gd name="connsiteX3" fmla="*/ 191600 w 1738446"/>
              <a:gd name="connsiteY3" fmla="*/ 6862102 h 6862102"/>
              <a:gd name="connsiteX4" fmla="*/ 0 w 1738446"/>
              <a:gd name="connsiteY4" fmla="*/ 6862102 h 68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446" h="6862102">
                <a:moveTo>
                  <a:pt x="0" y="6862102"/>
                </a:moveTo>
                <a:lnTo>
                  <a:pt x="1563760" y="2"/>
                </a:lnTo>
                <a:lnTo>
                  <a:pt x="1738446" y="0"/>
                </a:lnTo>
                <a:lnTo>
                  <a:pt x="191600" y="6862102"/>
                </a:lnTo>
                <a:lnTo>
                  <a:pt x="0" y="6862102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399B08-DC7D-4713-8C38-4DA1BC8AE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510" y="2674755"/>
            <a:ext cx="6495702" cy="763588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4E47-8472-4E3C-AFAA-0AC4F02E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A7E0CDB-B749-0A10-86A0-C99E9E708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565" cy="68538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16CCF3-2A8A-8590-2BA3-C9D47BC6D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629" y="247166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815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78A-FE9C-8315-3629-34602276B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269D8-78AD-8B27-FEE3-632998171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3AF1E-C6AB-7D6A-7336-478EC1A4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83FC-6C7F-0283-D4F1-5566D53B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9C4B-3F94-3D2B-2C4E-05462E86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12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3AA7-1B06-DCE4-8932-5F708B31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3C9BA-95AD-FDBC-45D6-42F07238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F143C-CC86-8BBA-C210-4E517E92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E417B-84E0-9C68-FFBC-05EBD93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FD7D0-7DD5-401D-F01E-70FD6D95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90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8236-5203-DE37-5ACB-024CC094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79077-9EFA-0E27-F83E-258DE4AC8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B3E1-D62A-8968-7923-D9133FDD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7B41-244E-849F-AAB6-3BF27E17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9FEED-C774-5FDD-5CA8-A2065E4C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019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261-85D4-17FE-FDB1-138301A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E6BD-D11F-CEF9-325D-AA4110096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50AC1-A2E1-BCCE-0D71-EED39349F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EAC25-9B4C-FCDB-4687-A2007444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A116-2152-15CF-CA6F-75419C95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04444-F93E-F615-C50B-46339D41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559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F2D2-EE2C-D3BC-7D52-D51EDA81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7313612" cy="3651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929B3-0DB9-12D1-CE98-723C2C875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25158-380E-A55F-8141-70404E848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4448D-A498-5E15-5EDE-7BCDC8789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D646C-49AF-B44B-9775-F48A1083F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E5290-CA2C-5A67-2F92-C5F0BFE9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D04FE-941A-F043-D888-DA7C03D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42603-4463-5E37-A008-AC13B509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320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30EA0-1F8A-54CE-3A03-BF3EA900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45E87-6105-1D8F-3A42-A4AC29C3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10A28-E8BB-E715-8545-548E494F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506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7A85-E656-A0A0-87EF-445BBAEF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9212"/>
            <a:ext cx="3932237" cy="9681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5D4B-2274-B039-0CA7-13ED2994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44F1B-DFE1-E017-6A0E-C8997471D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AA65B-D459-AB01-ED41-B54EF6AE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CAFA-F0FB-2B97-A876-015E0630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79320-DEF1-F603-C6DB-E74B3B95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518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B660-E078-B989-D20D-FB39F1A3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3EFFB-108C-AB31-E2CD-022E10171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46B48-993D-D4C1-CFB9-4AA32E59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EC90F-165B-4585-D4E2-4D770D3C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F1902-E2C4-BF63-BD69-DA3EFAE6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CD53A-9972-EBA5-15C2-EC67FE14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3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1059-C47E-E028-B5F6-8FFA7C9B6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DE9C2-A55C-A2D9-5425-B0D928CAA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E6FBDB-2106-A74B-E752-7D1E5231A1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12541" y="1260979"/>
            <a:ext cx="3873954" cy="4242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SUB 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C332F-66F7-068A-A8A1-691F6295E67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8200" y="1260978"/>
            <a:ext cx="3873954" cy="4242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115153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 Internet Lab - Title - no 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BF244-587D-4CF1-BD77-226971F95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68" y="549274"/>
            <a:ext cx="8132658" cy="1021342"/>
          </a:xfrm>
        </p:spPr>
        <p:txBody>
          <a:bodyPr wrap="square" lIns="90000" tIns="0" rIns="0" bIns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BFA0F7-CD38-4556-BE09-B19154BBB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960" y="6399381"/>
            <a:ext cx="623047" cy="32400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arallelogram 4">
            <a:extLst>
              <a:ext uri="{FF2B5EF4-FFF2-40B4-BE49-F238E27FC236}">
                <a16:creationId xmlns:a16="http://schemas.microsoft.com/office/drawing/2014/main" id="{BFAC5807-2E3E-4DDA-B1B2-2B744ABC1A92}"/>
              </a:ext>
            </a:extLst>
          </p:cNvPr>
          <p:cNvSpPr/>
          <p:nvPr userDrawn="1"/>
        </p:nvSpPr>
        <p:spPr>
          <a:xfrm>
            <a:off x="7448587" y="-14347"/>
            <a:ext cx="4789861" cy="6895827"/>
          </a:xfrm>
          <a:custGeom>
            <a:avLst/>
            <a:gdLst>
              <a:gd name="connsiteX0" fmla="*/ 0 w 1609725"/>
              <a:gd name="connsiteY0" fmla="*/ 6286500 h 6286500"/>
              <a:gd name="connsiteX1" fmla="*/ 1444004 w 1609725"/>
              <a:gd name="connsiteY1" fmla="*/ 0 h 6286500"/>
              <a:gd name="connsiteX2" fmla="*/ 1609725 w 1609725"/>
              <a:gd name="connsiteY2" fmla="*/ 0 h 6286500"/>
              <a:gd name="connsiteX3" fmla="*/ 165721 w 1609725"/>
              <a:gd name="connsiteY3" fmla="*/ 6286500 h 6286500"/>
              <a:gd name="connsiteX4" fmla="*/ 0 w 1609725"/>
              <a:gd name="connsiteY4" fmla="*/ 6286500 h 6286500"/>
              <a:gd name="connsiteX0" fmla="*/ 0 w 1609725"/>
              <a:gd name="connsiteY0" fmla="*/ 6683315 h 6683315"/>
              <a:gd name="connsiteX1" fmla="*/ 1530268 w 1609725"/>
              <a:gd name="connsiteY1" fmla="*/ 0 h 6683315"/>
              <a:gd name="connsiteX2" fmla="*/ 1609725 w 1609725"/>
              <a:gd name="connsiteY2" fmla="*/ 396815 h 6683315"/>
              <a:gd name="connsiteX3" fmla="*/ 165721 w 1609725"/>
              <a:gd name="connsiteY3" fmla="*/ 6683315 h 6683315"/>
              <a:gd name="connsiteX4" fmla="*/ 0 w 1609725"/>
              <a:gd name="connsiteY4" fmla="*/ 6683315 h 6683315"/>
              <a:gd name="connsiteX0" fmla="*/ 0 w 1695990"/>
              <a:gd name="connsiteY0" fmla="*/ 6683315 h 6683315"/>
              <a:gd name="connsiteX1" fmla="*/ 1530268 w 1695990"/>
              <a:gd name="connsiteY1" fmla="*/ 0 h 6683315"/>
              <a:gd name="connsiteX2" fmla="*/ 1695990 w 1695990"/>
              <a:gd name="connsiteY2" fmla="*/ 34505 h 6683315"/>
              <a:gd name="connsiteX3" fmla="*/ 165721 w 1695990"/>
              <a:gd name="connsiteY3" fmla="*/ 6683315 h 6683315"/>
              <a:gd name="connsiteX4" fmla="*/ 0 w 1695990"/>
              <a:gd name="connsiteY4" fmla="*/ 6683315 h 6683315"/>
              <a:gd name="connsiteX0" fmla="*/ 0 w 1695990"/>
              <a:gd name="connsiteY0" fmla="*/ 6648810 h 6648810"/>
              <a:gd name="connsiteX1" fmla="*/ 1530268 w 1695990"/>
              <a:gd name="connsiteY1" fmla="*/ 1 h 6648810"/>
              <a:gd name="connsiteX2" fmla="*/ 1695990 w 1695990"/>
              <a:gd name="connsiteY2" fmla="*/ 0 h 6648810"/>
              <a:gd name="connsiteX3" fmla="*/ 165721 w 1695990"/>
              <a:gd name="connsiteY3" fmla="*/ 6648810 h 6648810"/>
              <a:gd name="connsiteX4" fmla="*/ 0 w 1695990"/>
              <a:gd name="connsiteY4" fmla="*/ 6648810 h 6648810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226106 w 1756375"/>
              <a:gd name="connsiteY3" fmla="*/ 6648810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48468 w 1756375"/>
              <a:gd name="connsiteY3" fmla="*/ 6916229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82973 w 1756375"/>
              <a:gd name="connsiteY3" fmla="*/ 6924855 h 6924855"/>
              <a:gd name="connsiteX4" fmla="*/ 0 w 1756375"/>
              <a:gd name="connsiteY4" fmla="*/ 6924855 h 6924855"/>
              <a:gd name="connsiteX0" fmla="*/ 0 w 1756375"/>
              <a:gd name="connsiteY0" fmla="*/ 6924855 h 6924855"/>
              <a:gd name="connsiteX1" fmla="*/ 1590653 w 1756375"/>
              <a:gd name="connsiteY1" fmla="*/ 1 h 6924855"/>
              <a:gd name="connsiteX2" fmla="*/ 1756375 w 1756375"/>
              <a:gd name="connsiteY2" fmla="*/ 0 h 6924855"/>
              <a:gd name="connsiteX3" fmla="*/ 191600 w 1756375"/>
              <a:gd name="connsiteY3" fmla="*/ 6924855 h 6924855"/>
              <a:gd name="connsiteX4" fmla="*/ 0 w 1756375"/>
              <a:gd name="connsiteY4" fmla="*/ 6924855 h 6924855"/>
              <a:gd name="connsiteX0" fmla="*/ 0 w 4818889"/>
              <a:gd name="connsiteY0" fmla="*/ 6924854 h 6924854"/>
              <a:gd name="connsiteX1" fmla="*/ 1590653 w 4818889"/>
              <a:gd name="connsiteY1" fmla="*/ 0 h 6924854"/>
              <a:gd name="connsiteX2" fmla="*/ 4818889 w 4818889"/>
              <a:gd name="connsiteY2" fmla="*/ 29027 h 6924854"/>
              <a:gd name="connsiteX3" fmla="*/ 191600 w 4818889"/>
              <a:gd name="connsiteY3" fmla="*/ 6924854 h 6924854"/>
              <a:gd name="connsiteX4" fmla="*/ 0 w 4818889"/>
              <a:gd name="connsiteY4" fmla="*/ 6924854 h 6924854"/>
              <a:gd name="connsiteX0" fmla="*/ 0 w 4818889"/>
              <a:gd name="connsiteY0" fmla="*/ 6924854 h 6939368"/>
              <a:gd name="connsiteX1" fmla="*/ 1590653 w 4818889"/>
              <a:gd name="connsiteY1" fmla="*/ 0 h 6939368"/>
              <a:gd name="connsiteX2" fmla="*/ 4818889 w 4818889"/>
              <a:gd name="connsiteY2" fmla="*/ 29027 h 6939368"/>
              <a:gd name="connsiteX3" fmla="*/ 4763600 w 4818889"/>
              <a:gd name="connsiteY3" fmla="*/ 6939368 h 6939368"/>
              <a:gd name="connsiteX4" fmla="*/ 0 w 4818889"/>
              <a:gd name="connsiteY4" fmla="*/ 6924854 h 6939368"/>
              <a:gd name="connsiteX0" fmla="*/ 0 w 4818889"/>
              <a:gd name="connsiteY0" fmla="*/ 6895827 h 6910341"/>
              <a:gd name="connsiteX1" fmla="*/ 1547110 w 4818889"/>
              <a:gd name="connsiteY1" fmla="*/ 2 h 6910341"/>
              <a:gd name="connsiteX2" fmla="*/ 4818889 w 4818889"/>
              <a:gd name="connsiteY2" fmla="*/ 0 h 6910341"/>
              <a:gd name="connsiteX3" fmla="*/ 4763600 w 4818889"/>
              <a:gd name="connsiteY3" fmla="*/ 6910341 h 6910341"/>
              <a:gd name="connsiteX4" fmla="*/ 0 w 4818889"/>
              <a:gd name="connsiteY4" fmla="*/ 6895827 h 6910341"/>
              <a:gd name="connsiteX0" fmla="*/ 0 w 4763600"/>
              <a:gd name="connsiteY0" fmla="*/ 6910342 h 6924856"/>
              <a:gd name="connsiteX1" fmla="*/ 1547110 w 4763600"/>
              <a:gd name="connsiteY1" fmla="*/ 14517 h 6924856"/>
              <a:gd name="connsiteX2" fmla="*/ 4673747 w 4763600"/>
              <a:gd name="connsiteY2" fmla="*/ 0 h 6924856"/>
              <a:gd name="connsiteX3" fmla="*/ 4763600 w 4763600"/>
              <a:gd name="connsiteY3" fmla="*/ 6924856 h 6924856"/>
              <a:gd name="connsiteX4" fmla="*/ 0 w 4763600"/>
              <a:gd name="connsiteY4" fmla="*/ 6910342 h 6924856"/>
              <a:gd name="connsiteX0" fmla="*/ 0 w 4775347"/>
              <a:gd name="connsiteY0" fmla="*/ 6895825 h 6910339"/>
              <a:gd name="connsiteX1" fmla="*/ 1547110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75347"/>
              <a:gd name="connsiteY0" fmla="*/ 6895825 h 6910339"/>
              <a:gd name="connsiteX1" fmla="*/ 1561624 w 4775347"/>
              <a:gd name="connsiteY1" fmla="*/ 0 h 6910339"/>
              <a:gd name="connsiteX2" fmla="*/ 4775347 w 4775347"/>
              <a:gd name="connsiteY2" fmla="*/ 29026 h 6910339"/>
              <a:gd name="connsiteX3" fmla="*/ 4763600 w 4775347"/>
              <a:gd name="connsiteY3" fmla="*/ 6910339 h 6910339"/>
              <a:gd name="connsiteX4" fmla="*/ 0 w 4775347"/>
              <a:gd name="connsiteY4" fmla="*/ 6895825 h 6910339"/>
              <a:gd name="connsiteX0" fmla="*/ 0 w 4789861"/>
              <a:gd name="connsiteY0" fmla="*/ 6895825 h 6910339"/>
              <a:gd name="connsiteX1" fmla="*/ 1561624 w 4789861"/>
              <a:gd name="connsiteY1" fmla="*/ 0 h 6910339"/>
              <a:gd name="connsiteX2" fmla="*/ 4789861 w 4789861"/>
              <a:gd name="connsiteY2" fmla="*/ 14512 h 6910339"/>
              <a:gd name="connsiteX3" fmla="*/ 4763600 w 4789861"/>
              <a:gd name="connsiteY3" fmla="*/ 6910339 h 6910339"/>
              <a:gd name="connsiteX4" fmla="*/ 0 w 4789861"/>
              <a:gd name="connsiteY4" fmla="*/ 6895825 h 6910339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63600 w 4789861"/>
              <a:gd name="connsiteY3" fmla="*/ 6895827 h 6895827"/>
              <a:gd name="connsiteX4" fmla="*/ 0 w 4789861"/>
              <a:gd name="connsiteY4" fmla="*/ 6881313 h 6895827"/>
              <a:gd name="connsiteX0" fmla="*/ 0 w 4789861"/>
              <a:gd name="connsiteY0" fmla="*/ 6881313 h 6895827"/>
              <a:gd name="connsiteX1" fmla="*/ 1561624 w 4789861"/>
              <a:gd name="connsiteY1" fmla="*/ 3417 h 6895827"/>
              <a:gd name="connsiteX2" fmla="*/ 4789861 w 4789861"/>
              <a:gd name="connsiteY2" fmla="*/ 0 h 6895827"/>
              <a:gd name="connsiteX3" fmla="*/ 4772564 w 4789861"/>
              <a:gd name="connsiteY3" fmla="*/ 6895827 h 6895827"/>
              <a:gd name="connsiteX4" fmla="*/ 0 w 4789861"/>
              <a:gd name="connsiteY4" fmla="*/ 6881313 h 689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861" h="6895827">
                <a:moveTo>
                  <a:pt x="0" y="6881313"/>
                </a:moveTo>
                <a:lnTo>
                  <a:pt x="1561624" y="3417"/>
                </a:lnTo>
                <a:lnTo>
                  <a:pt x="4789861" y="0"/>
                </a:lnTo>
                <a:cubicBezTo>
                  <a:pt x="4785945" y="2293771"/>
                  <a:pt x="4776480" y="4602056"/>
                  <a:pt x="4772564" y="6895827"/>
                </a:cubicBezTo>
                <a:lnTo>
                  <a:pt x="0" y="6881313"/>
                </a:lnTo>
                <a:close/>
              </a:path>
            </a:pathLst>
          </a:custGeom>
          <a:solidFill>
            <a:srgbClr val="E02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baseline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04FE4C2-59E5-4CC4-ACA9-9893128D9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EE34A6B-7199-36C7-E75E-898EEABDF6CC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870FF28-BD77-75C4-2DD9-8ECEB78855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DF906-4F28-EC68-C371-ED0C0DE06E7F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775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A7E0CDB-B749-0A10-86A0-C99E9E708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565" cy="68538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16CCF3-2A8A-8590-2BA3-C9D47BC6D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629" y="247166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868147-996C-6059-9A3F-A88CF8111816}"/>
              </a:ext>
            </a:extLst>
          </p:cNvPr>
          <p:cNvSpPr/>
          <p:nvPr userDrawn="1"/>
        </p:nvSpPr>
        <p:spPr>
          <a:xfrm>
            <a:off x="0" y="5476973"/>
            <a:ext cx="12192000" cy="1381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883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78A-FE9C-8315-3629-34602276B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269D8-78AD-8B27-FEE3-632998171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3AF1E-C6AB-7D6A-7336-478EC1A4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83FC-6C7F-0283-D4F1-5566D53B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9C4B-3F94-3D2B-2C4E-05462E86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039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3AA7-1B06-DCE4-8932-5F708B31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3C9BA-95AD-FDBC-45D6-42F07238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F143C-CC86-8BBA-C210-4E517E92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E417B-84E0-9C68-FFBC-05EBD93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FD7D0-7DD5-401D-F01E-70FD6D95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3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8236-5203-DE37-5ACB-024CC094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79077-9EFA-0E27-F83E-258DE4AC8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B3E1-D62A-8968-7923-D9133FDD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7B41-244E-849F-AAB6-3BF27E17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9FEED-C774-5FDD-5CA8-A2065E4C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9879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261-85D4-17FE-FDB1-138301A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E6BD-D11F-CEF9-325D-AA4110096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50AC1-A2E1-BCCE-0D71-EED39349F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EAC25-9B4C-FCDB-4687-A2007444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A116-2152-15CF-CA6F-75419C95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04444-F93E-F615-C50B-46339D41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49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F2D2-EE2C-D3BC-7D52-D51EDA81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7313612" cy="3651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929B3-0DB9-12D1-CE98-723C2C875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25158-380E-A55F-8141-70404E848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4448D-A498-5E15-5EDE-7BCDC8789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D646C-49AF-B44B-9775-F48A1083F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E5290-CA2C-5A67-2F92-C5F0BFE9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D04FE-941A-F043-D888-DA7C03D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42603-4463-5E37-A008-AC13B509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826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30EA0-1F8A-54CE-3A03-BF3EA900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45E87-6105-1D8F-3A42-A4AC29C3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10A28-E8BB-E715-8545-548E494F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24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7A85-E656-A0A0-87EF-445BBAEF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9212"/>
            <a:ext cx="3932237" cy="9681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5D4B-2274-B039-0CA7-13ED2994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44F1B-DFE1-E017-6A0E-C8997471D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AA65B-D459-AB01-ED41-B54EF6AE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CAFA-F0FB-2B97-A876-015E0630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79320-DEF1-F603-C6DB-E74B3B95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14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B660-E078-B989-D20D-FB39F1A3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3EFFB-108C-AB31-E2CD-022E10171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46B48-993D-D4C1-CFB9-4AA32E59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EC90F-165B-4585-D4E2-4D770D3C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F1902-E2C4-BF63-BD69-DA3EFAE6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CD53A-9972-EBA5-15C2-EC67FE14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B1F2B-82A2-E648-994A-03C2EAED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96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1059-C47E-E028-B5F6-8FFA7C9B6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DE9C2-A55C-A2D9-5425-B0D928CAA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E6FBDB-2106-A74B-E752-7D1E5231A1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12541" y="1260979"/>
            <a:ext cx="3873954" cy="4242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SUB 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C332F-66F7-068A-A8A1-691F6295E67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8200" y="1260978"/>
            <a:ext cx="3873954" cy="4242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206191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www.bristol.ac.uk/engineering/research/smart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6" Type="http://schemas.openxmlformats.org/officeDocument/2006/relationships/hyperlink" Target="http://www.bristol.ac.uk/engineering/research/smart/" TargetMode="Externa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6" Type="http://schemas.openxmlformats.org/officeDocument/2006/relationships/hyperlink" Target="http://www.bristol.ac.uk/engineering/research/smart/" TargetMode="Externa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hyperlink" Target="http://www.bristol.ac.uk/engineering/research/smart/" TargetMode="Externa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hyperlink" Target="http://www.bristol.ac.uk/engineering/research/smart/" TargetMode="Externa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8B0FB65-6652-4799-9F01-2343BB3FD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</a:t>
            </a:r>
            <a:endParaRPr lang="en-GB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88EB45-6769-4A91-9593-AECEA6807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text 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9" name="Text Placeholder 3">
            <a:hlinkClick r:id="rId19"/>
            <a:extLst>
              <a:ext uri="{FF2B5EF4-FFF2-40B4-BE49-F238E27FC236}">
                <a16:creationId xmlns:a16="http://schemas.microsoft.com/office/drawing/2014/main" id="{C3BB0255-F110-432D-BC41-3BF7CF514980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 dirty="0" err="1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</a:t>
            </a:r>
            <a:r>
              <a:rPr lang="en-GB" sz="1800" dirty="0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/smart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7D0AEE-B56E-4880-9302-E88CD7E14C59}"/>
              </a:ext>
            </a:extLst>
          </p:cNvPr>
          <p:cNvSpPr txBox="1">
            <a:spLocks/>
          </p:cNvSpPr>
          <p:nvPr userDrawn="1"/>
        </p:nvSpPr>
        <p:spPr>
          <a:xfrm>
            <a:off x="9761232" y="0"/>
            <a:ext cx="2457663" cy="114458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11" name="Picture 10">
            <a:hlinkClick r:id="rId19"/>
            <a:extLst>
              <a:ext uri="{FF2B5EF4-FFF2-40B4-BE49-F238E27FC236}">
                <a16:creationId xmlns:a16="http://schemas.microsoft.com/office/drawing/2014/main" id="{D9BC9655-A5F2-4F16-8034-18448D5ED02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C8877-AC79-47C3-A722-C651F7DE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5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910" r:id="rId15"/>
    <p:sldLayoutId id="2147483939" r:id="rId16"/>
    <p:sldLayoutId id="214748398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039" y="324827"/>
            <a:ext cx="11188296" cy="43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039" y="1515860"/>
            <a:ext cx="11188296" cy="4475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0189" y="6243899"/>
            <a:ext cx="3585992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996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039" y="6244482"/>
            <a:ext cx="358599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96">
                <a:solidFill>
                  <a:schemeClr val="accent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89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hf hdr="0" ftr="0" dt="0"/>
  <p:txStyles>
    <p:titleStyle>
      <a:lvl1pPr algn="l" defTabSz="912114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2114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Tx/>
        <a:buNone/>
        <a:defRPr sz="1500" b="1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2114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2114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2114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2114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BT Font Light" panose="020B0403030204020203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77">
          <p15:clr>
            <a:srgbClr val="F26B43"/>
          </p15:clr>
        </p15:guide>
        <p15:guide id="2" pos="3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8B0FB65-6652-4799-9F01-2343BB3FD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</a:t>
            </a:r>
            <a:endParaRPr lang="en-GB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88EB45-6769-4A91-9593-AECEA6807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text 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9" name="Text Placeholder 3">
            <a:hlinkClick r:id="rId16"/>
            <a:extLst>
              <a:ext uri="{FF2B5EF4-FFF2-40B4-BE49-F238E27FC236}">
                <a16:creationId xmlns:a16="http://schemas.microsoft.com/office/drawing/2014/main" id="{C3BB0255-F110-432D-BC41-3BF7CF514980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7D0AEE-B56E-4880-9302-E88CD7E14C59}"/>
              </a:ext>
            </a:extLst>
          </p:cNvPr>
          <p:cNvSpPr txBox="1">
            <a:spLocks/>
          </p:cNvSpPr>
          <p:nvPr userDrawn="1"/>
        </p:nvSpPr>
        <p:spPr>
          <a:xfrm>
            <a:off x="9761232" y="0"/>
            <a:ext cx="2457663" cy="114458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11" name="Picture 10">
            <a:hlinkClick r:id="rId16"/>
            <a:extLst>
              <a:ext uri="{FF2B5EF4-FFF2-40B4-BE49-F238E27FC236}">
                <a16:creationId xmlns:a16="http://schemas.microsoft.com/office/drawing/2014/main" id="{D9BC9655-A5F2-4F16-8034-18448D5ED02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C8877-AC79-47C3-A722-C651F7DE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90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8B0FB65-6652-4799-9F01-2343BB3FD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</a:t>
            </a:r>
            <a:endParaRPr lang="en-GB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88EB45-6769-4A91-9593-AECEA6807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text 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9" name="Text Placeholder 3">
            <a:hlinkClick r:id="rId16"/>
            <a:extLst>
              <a:ext uri="{FF2B5EF4-FFF2-40B4-BE49-F238E27FC236}">
                <a16:creationId xmlns:a16="http://schemas.microsoft.com/office/drawing/2014/main" id="{C3BB0255-F110-432D-BC41-3BF7CF514980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7D0AEE-B56E-4880-9302-E88CD7E14C59}"/>
              </a:ext>
            </a:extLst>
          </p:cNvPr>
          <p:cNvSpPr txBox="1">
            <a:spLocks/>
          </p:cNvSpPr>
          <p:nvPr userDrawn="1"/>
        </p:nvSpPr>
        <p:spPr>
          <a:xfrm>
            <a:off x="9761232" y="0"/>
            <a:ext cx="2457663" cy="114458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11" name="Picture 10">
            <a:hlinkClick r:id="rId16"/>
            <a:extLst>
              <a:ext uri="{FF2B5EF4-FFF2-40B4-BE49-F238E27FC236}">
                <a16:creationId xmlns:a16="http://schemas.microsoft.com/office/drawing/2014/main" id="{D9BC9655-A5F2-4F16-8034-18448D5ED02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C8877-AC79-47C3-A722-C651F7DE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3326197-83E9-591D-8195-0294E826B033}"/>
              </a:ext>
            </a:extLst>
          </p:cNvPr>
          <p:cNvSpPr txBox="1">
            <a:spLocks/>
          </p:cNvSpPr>
          <p:nvPr userDrawn="1"/>
        </p:nvSpPr>
        <p:spPr>
          <a:xfrm>
            <a:off x="9770196" y="0"/>
            <a:ext cx="2457663" cy="111776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3" name="Picture 2">
            <a:hlinkClick r:id="rId16"/>
            <a:extLst>
              <a:ext uri="{FF2B5EF4-FFF2-40B4-BE49-F238E27FC236}">
                <a16:creationId xmlns:a16="http://schemas.microsoft.com/office/drawing/2014/main" id="{779CBF29-59C7-66CC-F7FE-C42D92280C6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545" y="63336"/>
            <a:ext cx="1486964" cy="68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DAF5D-D255-EDBB-67C4-1B85AB111D1A}"/>
              </a:ext>
            </a:extLst>
          </p:cNvPr>
          <p:cNvSpPr txBox="1"/>
          <p:nvPr userDrawn="1"/>
        </p:nvSpPr>
        <p:spPr>
          <a:xfrm>
            <a:off x="9920376" y="776384"/>
            <a:ext cx="218248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200" b="0">
                <a:solidFill>
                  <a:schemeClr val="bg1"/>
                </a:solidFill>
              </a:rPr>
              <a:t>Communication Systems &amp; Networks Research Group</a:t>
            </a:r>
            <a:endParaRPr lang="en-GB" sz="1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9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8B0FB65-6652-4799-9F01-2343BB3FD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</a:t>
            </a:r>
            <a:endParaRPr lang="en-GB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88EB45-6769-4A91-9593-AECEA6807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text 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9" name="Text Placeholder 3">
            <a:hlinkClick r:id="rId18"/>
            <a:extLst>
              <a:ext uri="{FF2B5EF4-FFF2-40B4-BE49-F238E27FC236}">
                <a16:creationId xmlns:a16="http://schemas.microsoft.com/office/drawing/2014/main" id="{C3BB0255-F110-432D-BC41-3BF7CF514980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7D0AEE-B56E-4880-9302-E88CD7E14C59}"/>
              </a:ext>
            </a:extLst>
          </p:cNvPr>
          <p:cNvSpPr txBox="1">
            <a:spLocks/>
          </p:cNvSpPr>
          <p:nvPr userDrawn="1"/>
        </p:nvSpPr>
        <p:spPr>
          <a:xfrm>
            <a:off x="9761232" y="0"/>
            <a:ext cx="2457663" cy="114458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11" name="Picture 10">
            <a:hlinkClick r:id="rId18"/>
            <a:extLst>
              <a:ext uri="{FF2B5EF4-FFF2-40B4-BE49-F238E27FC236}">
                <a16:creationId xmlns:a16="http://schemas.microsoft.com/office/drawing/2014/main" id="{D9BC9655-A5F2-4F16-8034-18448D5ED02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C8877-AC79-47C3-A722-C651F7DE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6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8B0FB65-6652-4799-9F01-2343BB3FD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</a:t>
            </a:r>
            <a:endParaRPr lang="en-GB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88EB45-6769-4A91-9593-AECEA6807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text 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9" name="Text Placeholder 3">
            <a:hlinkClick r:id="rId18"/>
            <a:extLst>
              <a:ext uri="{FF2B5EF4-FFF2-40B4-BE49-F238E27FC236}">
                <a16:creationId xmlns:a16="http://schemas.microsoft.com/office/drawing/2014/main" id="{C3BB0255-F110-432D-BC41-3BF7CF514980}"/>
              </a:ext>
            </a:extLst>
          </p:cNvPr>
          <p:cNvSpPr txBox="1">
            <a:spLocks/>
          </p:cNvSpPr>
          <p:nvPr userDrawn="1"/>
        </p:nvSpPr>
        <p:spPr>
          <a:xfrm>
            <a:off x="359999" y="6356350"/>
            <a:ext cx="2520000" cy="324000"/>
          </a:xfrm>
          <a:prstGeom prst="rect">
            <a:avLst/>
          </a:prstGeom>
        </p:spPr>
        <p:txBody>
          <a:bodyPr vert="horz" lIns="72000" tIns="36000" rIns="72000" bIns="36000" rtlCol="0" anchor="ctr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06677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67635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2285943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895528" indent="-45718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GB" sz="1800">
                <a:solidFill>
                  <a:srgbClr val="E024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bristol.ac.uk/smart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7D0AEE-B56E-4880-9302-E88CD7E14C59}"/>
              </a:ext>
            </a:extLst>
          </p:cNvPr>
          <p:cNvSpPr txBox="1">
            <a:spLocks/>
          </p:cNvSpPr>
          <p:nvPr userDrawn="1"/>
        </p:nvSpPr>
        <p:spPr>
          <a:xfrm>
            <a:off x="9761232" y="0"/>
            <a:ext cx="2457663" cy="114458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77"/>
              <a:gd name="connsiteY0" fmla="*/ 5143499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43499 h 5155074"/>
              <a:gd name="connsiteX0" fmla="*/ 0 w 3469477"/>
              <a:gd name="connsiteY0" fmla="*/ 5134424 h 5155074"/>
              <a:gd name="connsiteX1" fmla="*/ 1183466 w 3469477"/>
              <a:gd name="connsiteY1" fmla="*/ 0 h 5155074"/>
              <a:gd name="connsiteX2" fmla="*/ 3465221 w 3469477"/>
              <a:gd name="connsiteY2" fmla="*/ 4537 h 5155074"/>
              <a:gd name="connsiteX3" fmla="*/ 3469376 w 3469477"/>
              <a:gd name="connsiteY3" fmla="*/ 5155074 h 5155074"/>
              <a:gd name="connsiteX4" fmla="*/ 0 w 3469477"/>
              <a:gd name="connsiteY4" fmla="*/ 5134424 h 5155074"/>
              <a:gd name="connsiteX0" fmla="*/ 0 w 3469478"/>
              <a:gd name="connsiteY0" fmla="*/ 5134424 h 5141461"/>
              <a:gd name="connsiteX1" fmla="*/ 1183466 w 3469478"/>
              <a:gd name="connsiteY1" fmla="*/ 0 h 5141461"/>
              <a:gd name="connsiteX2" fmla="*/ 3465221 w 3469478"/>
              <a:gd name="connsiteY2" fmla="*/ 4537 h 5141461"/>
              <a:gd name="connsiteX3" fmla="*/ 3469377 w 3469478"/>
              <a:gd name="connsiteY3" fmla="*/ 5141461 h 5141461"/>
              <a:gd name="connsiteX4" fmla="*/ 0 w 3469478"/>
              <a:gd name="connsiteY4" fmla="*/ 5134424 h 5141461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27848 h 5134424"/>
              <a:gd name="connsiteX4" fmla="*/ 0 w 3474009"/>
              <a:gd name="connsiteY4" fmla="*/ 5134424 h 5134424"/>
              <a:gd name="connsiteX0" fmla="*/ 0 w 3474009"/>
              <a:gd name="connsiteY0" fmla="*/ 5134424 h 5136924"/>
              <a:gd name="connsiteX1" fmla="*/ 1183466 w 3474009"/>
              <a:gd name="connsiteY1" fmla="*/ 0 h 5136924"/>
              <a:gd name="connsiteX2" fmla="*/ 3465221 w 3474009"/>
              <a:gd name="connsiteY2" fmla="*/ 4537 h 5136924"/>
              <a:gd name="connsiteX3" fmla="*/ 3473949 w 3474009"/>
              <a:gd name="connsiteY3" fmla="*/ 5136924 h 5136924"/>
              <a:gd name="connsiteX4" fmla="*/ 0 w 3474009"/>
              <a:gd name="connsiteY4" fmla="*/ 5134424 h 5136924"/>
              <a:gd name="connsiteX0" fmla="*/ 0 w 3474009"/>
              <a:gd name="connsiteY0" fmla="*/ 5134424 h 5134424"/>
              <a:gd name="connsiteX1" fmla="*/ 1183466 w 3474009"/>
              <a:gd name="connsiteY1" fmla="*/ 0 h 5134424"/>
              <a:gd name="connsiteX2" fmla="*/ 3465221 w 3474009"/>
              <a:gd name="connsiteY2" fmla="*/ 4537 h 5134424"/>
              <a:gd name="connsiteX3" fmla="*/ 3473949 w 3474009"/>
              <a:gd name="connsiteY3" fmla="*/ 5132386 h 5134424"/>
              <a:gd name="connsiteX4" fmla="*/ 0 w 3474009"/>
              <a:gd name="connsiteY4" fmla="*/ 5134424 h 5134424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365"/>
              <a:gd name="connsiteY0" fmla="*/ 5134424 h 5134424"/>
              <a:gd name="connsiteX1" fmla="*/ 1183466 w 3474365"/>
              <a:gd name="connsiteY1" fmla="*/ 0 h 5134424"/>
              <a:gd name="connsiteX2" fmla="*/ 3474365 w 3474365"/>
              <a:gd name="connsiteY2" fmla="*/ 4537 h 5134424"/>
              <a:gd name="connsiteX3" fmla="*/ 3473949 w 3474365"/>
              <a:gd name="connsiteY3" fmla="*/ 5132386 h 5134424"/>
              <a:gd name="connsiteX4" fmla="*/ 0 w 3474365"/>
              <a:gd name="connsiteY4" fmla="*/ 5134424 h 5134424"/>
              <a:gd name="connsiteX0" fmla="*/ 0 w 3474050"/>
              <a:gd name="connsiteY0" fmla="*/ 5143500 h 5143500"/>
              <a:gd name="connsiteX1" fmla="*/ 1183466 w 3474050"/>
              <a:gd name="connsiteY1" fmla="*/ 9076 h 5143500"/>
              <a:gd name="connsiteX2" fmla="*/ 3469793 w 3474050"/>
              <a:gd name="connsiteY2" fmla="*/ 0 h 5143500"/>
              <a:gd name="connsiteX3" fmla="*/ 3473949 w 3474050"/>
              <a:gd name="connsiteY3" fmla="*/ 5141462 h 5143500"/>
              <a:gd name="connsiteX4" fmla="*/ 0 w 3474050"/>
              <a:gd name="connsiteY4" fmla="*/ 5143500 h 5143500"/>
              <a:gd name="connsiteX0" fmla="*/ 0 w 3474050"/>
              <a:gd name="connsiteY0" fmla="*/ 5134424 h 5134424"/>
              <a:gd name="connsiteX1" fmla="*/ 1183466 w 3474050"/>
              <a:gd name="connsiteY1" fmla="*/ 0 h 5134424"/>
              <a:gd name="connsiteX2" fmla="*/ 3469793 w 3474050"/>
              <a:gd name="connsiteY2" fmla="*/ 4537 h 5134424"/>
              <a:gd name="connsiteX3" fmla="*/ 3473949 w 3474050"/>
              <a:gd name="connsiteY3" fmla="*/ 5132386 h 5134424"/>
              <a:gd name="connsiteX4" fmla="*/ 0 w 3474050"/>
              <a:gd name="connsiteY4" fmla="*/ 5134424 h 5134424"/>
              <a:gd name="connsiteX0" fmla="*/ 0 w 3474050"/>
              <a:gd name="connsiteY0" fmla="*/ 5129925 h 5129925"/>
              <a:gd name="connsiteX1" fmla="*/ 525946 w 3474050"/>
              <a:gd name="connsiteY1" fmla="*/ 41805 h 5129925"/>
              <a:gd name="connsiteX2" fmla="*/ 3469793 w 3474050"/>
              <a:gd name="connsiteY2" fmla="*/ 38 h 5129925"/>
              <a:gd name="connsiteX3" fmla="*/ 3473949 w 3474050"/>
              <a:gd name="connsiteY3" fmla="*/ 5127887 h 5129925"/>
              <a:gd name="connsiteX4" fmla="*/ 0 w 3474050"/>
              <a:gd name="connsiteY4" fmla="*/ 5129925 h 5129925"/>
              <a:gd name="connsiteX0" fmla="*/ 0 w 3474050"/>
              <a:gd name="connsiteY0" fmla="*/ 5158298 h 5158298"/>
              <a:gd name="connsiteX1" fmla="*/ 354496 w 3474050"/>
              <a:gd name="connsiteY1" fmla="*/ 0 h 5158298"/>
              <a:gd name="connsiteX2" fmla="*/ 3469793 w 3474050"/>
              <a:gd name="connsiteY2" fmla="*/ 28411 h 5158298"/>
              <a:gd name="connsiteX3" fmla="*/ 3473949 w 3474050"/>
              <a:gd name="connsiteY3" fmla="*/ 5156260 h 5158298"/>
              <a:gd name="connsiteX4" fmla="*/ 0 w 3474050"/>
              <a:gd name="connsiteY4" fmla="*/ 5158298 h 5158298"/>
              <a:gd name="connsiteX0" fmla="*/ 0 w 3474050"/>
              <a:gd name="connsiteY0" fmla="*/ 5129888 h 5129888"/>
              <a:gd name="connsiteX1" fmla="*/ 333064 w 3474050"/>
              <a:gd name="connsiteY1" fmla="*/ 18375 h 5129888"/>
              <a:gd name="connsiteX2" fmla="*/ 3469793 w 3474050"/>
              <a:gd name="connsiteY2" fmla="*/ 1 h 5129888"/>
              <a:gd name="connsiteX3" fmla="*/ 3473949 w 3474050"/>
              <a:gd name="connsiteY3" fmla="*/ 5127850 h 5129888"/>
              <a:gd name="connsiteX4" fmla="*/ 0 w 3474050"/>
              <a:gd name="connsiteY4" fmla="*/ 5129888 h 5129888"/>
              <a:gd name="connsiteX0" fmla="*/ 0 w 3473997"/>
              <a:gd name="connsiteY0" fmla="*/ 5111513 h 5111513"/>
              <a:gd name="connsiteX1" fmla="*/ 333064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73997"/>
              <a:gd name="connsiteY0" fmla="*/ 5111513 h 5111513"/>
              <a:gd name="connsiteX1" fmla="*/ 254483 w 3473997"/>
              <a:gd name="connsiteY1" fmla="*/ 0 h 5111513"/>
              <a:gd name="connsiteX2" fmla="*/ 3462649 w 3473997"/>
              <a:gd name="connsiteY2" fmla="*/ 51803 h 5111513"/>
              <a:gd name="connsiteX3" fmla="*/ 3473949 w 3473997"/>
              <a:gd name="connsiteY3" fmla="*/ 5109475 h 5111513"/>
              <a:gd name="connsiteX4" fmla="*/ 0 w 3473997"/>
              <a:gd name="connsiteY4" fmla="*/ 5111513 h 5111513"/>
              <a:gd name="connsiteX0" fmla="*/ 0 w 3459709"/>
              <a:gd name="connsiteY0" fmla="*/ 3918200 h 5109475"/>
              <a:gd name="connsiteX1" fmla="*/ 240195 w 3459709"/>
              <a:gd name="connsiteY1" fmla="*/ 0 h 5109475"/>
              <a:gd name="connsiteX2" fmla="*/ 3448361 w 3459709"/>
              <a:gd name="connsiteY2" fmla="*/ 51803 h 5109475"/>
              <a:gd name="connsiteX3" fmla="*/ 3459661 w 3459709"/>
              <a:gd name="connsiteY3" fmla="*/ 5109475 h 5109475"/>
              <a:gd name="connsiteX4" fmla="*/ 0 w 3459709"/>
              <a:gd name="connsiteY4" fmla="*/ 3918200 h 5109475"/>
              <a:gd name="connsiteX0" fmla="*/ 0 w 3459709"/>
              <a:gd name="connsiteY0" fmla="*/ 3918200 h 3995716"/>
              <a:gd name="connsiteX1" fmla="*/ 240195 w 3459709"/>
              <a:gd name="connsiteY1" fmla="*/ 0 h 3995716"/>
              <a:gd name="connsiteX2" fmla="*/ 3448361 w 3459709"/>
              <a:gd name="connsiteY2" fmla="*/ 51803 h 3995716"/>
              <a:gd name="connsiteX3" fmla="*/ 3459661 w 3459709"/>
              <a:gd name="connsiteY3" fmla="*/ 3995716 h 3995716"/>
              <a:gd name="connsiteX4" fmla="*/ 0 w 3459709"/>
              <a:gd name="connsiteY4" fmla="*/ 3918200 h 3995716"/>
              <a:gd name="connsiteX0" fmla="*/ 0 w 3470425"/>
              <a:gd name="connsiteY0" fmla="*/ 3944718 h 3995716"/>
              <a:gd name="connsiteX1" fmla="*/ 250911 w 3470425"/>
              <a:gd name="connsiteY1" fmla="*/ 0 h 3995716"/>
              <a:gd name="connsiteX2" fmla="*/ 3459077 w 3470425"/>
              <a:gd name="connsiteY2" fmla="*/ 51803 h 3995716"/>
              <a:gd name="connsiteX3" fmla="*/ 3470377 w 3470425"/>
              <a:gd name="connsiteY3" fmla="*/ 3995716 h 3995716"/>
              <a:gd name="connsiteX4" fmla="*/ 0 w 3470425"/>
              <a:gd name="connsiteY4" fmla="*/ 3944718 h 3995716"/>
              <a:gd name="connsiteX0" fmla="*/ 0 w 3470425"/>
              <a:gd name="connsiteY0" fmla="*/ 3918200 h 3969198"/>
              <a:gd name="connsiteX1" fmla="*/ 241982 w 3470425"/>
              <a:gd name="connsiteY1" fmla="*/ 0 h 3969198"/>
              <a:gd name="connsiteX2" fmla="*/ 3459077 w 3470425"/>
              <a:gd name="connsiteY2" fmla="*/ 25285 h 3969198"/>
              <a:gd name="connsiteX3" fmla="*/ 3470377 w 3470425"/>
              <a:gd name="connsiteY3" fmla="*/ 3969198 h 3969198"/>
              <a:gd name="connsiteX4" fmla="*/ 0 w 3470425"/>
              <a:gd name="connsiteY4" fmla="*/ 3918200 h 3969198"/>
              <a:gd name="connsiteX0" fmla="*/ 0 w 3472206"/>
              <a:gd name="connsiteY0" fmla="*/ 3918200 h 3949309"/>
              <a:gd name="connsiteX1" fmla="*/ 241982 w 3472206"/>
              <a:gd name="connsiteY1" fmla="*/ 0 h 3949309"/>
              <a:gd name="connsiteX2" fmla="*/ 3459077 w 3472206"/>
              <a:gd name="connsiteY2" fmla="*/ 25285 h 3949309"/>
              <a:gd name="connsiteX3" fmla="*/ 3472163 w 3472206"/>
              <a:gd name="connsiteY3" fmla="*/ 3949309 h 3949309"/>
              <a:gd name="connsiteX4" fmla="*/ 0 w 3472206"/>
              <a:gd name="connsiteY4" fmla="*/ 3918200 h 3949309"/>
              <a:gd name="connsiteX0" fmla="*/ 0 w 3459077"/>
              <a:gd name="connsiteY0" fmla="*/ 3918200 h 3929420"/>
              <a:gd name="connsiteX1" fmla="*/ 241982 w 3459077"/>
              <a:gd name="connsiteY1" fmla="*/ 0 h 3929420"/>
              <a:gd name="connsiteX2" fmla="*/ 3459077 w 3459077"/>
              <a:gd name="connsiteY2" fmla="*/ 25285 h 3929420"/>
              <a:gd name="connsiteX3" fmla="*/ 3456089 w 3459077"/>
              <a:gd name="connsiteY3" fmla="*/ 3929420 h 3929420"/>
              <a:gd name="connsiteX4" fmla="*/ 0 w 3459077"/>
              <a:gd name="connsiteY4" fmla="*/ 3918200 h 3929420"/>
              <a:gd name="connsiteX0" fmla="*/ 0 w 3459077"/>
              <a:gd name="connsiteY0" fmla="*/ 3918200 h 3918200"/>
              <a:gd name="connsiteX1" fmla="*/ 241982 w 3459077"/>
              <a:gd name="connsiteY1" fmla="*/ 0 h 3918200"/>
              <a:gd name="connsiteX2" fmla="*/ 3459077 w 3459077"/>
              <a:gd name="connsiteY2" fmla="*/ 25285 h 3918200"/>
              <a:gd name="connsiteX3" fmla="*/ 3456089 w 3459077"/>
              <a:gd name="connsiteY3" fmla="*/ 3909531 h 3918200"/>
              <a:gd name="connsiteX4" fmla="*/ 0 w 3459077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309"/>
              <a:gd name="connsiteY0" fmla="*/ 3918200 h 3918200"/>
              <a:gd name="connsiteX1" fmla="*/ 241982 w 3456309"/>
              <a:gd name="connsiteY1" fmla="*/ 0 h 3918200"/>
              <a:gd name="connsiteX2" fmla="*/ 3455505 w 3456309"/>
              <a:gd name="connsiteY2" fmla="*/ 18653 h 3918200"/>
              <a:gd name="connsiteX3" fmla="*/ 3456089 w 3456309"/>
              <a:gd name="connsiteY3" fmla="*/ 3909531 h 3918200"/>
              <a:gd name="connsiteX4" fmla="*/ 0 w 345630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129"/>
              <a:gd name="connsiteY0" fmla="*/ 3918200 h 3918200"/>
              <a:gd name="connsiteX1" fmla="*/ 241982 w 3456129"/>
              <a:gd name="connsiteY1" fmla="*/ 0 h 3918200"/>
              <a:gd name="connsiteX2" fmla="*/ 3455505 w 3456129"/>
              <a:gd name="connsiteY2" fmla="*/ 18653 h 3918200"/>
              <a:gd name="connsiteX3" fmla="*/ 3456089 w 3456129"/>
              <a:gd name="connsiteY3" fmla="*/ 3909531 h 3918200"/>
              <a:gd name="connsiteX4" fmla="*/ 0 w 345612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44110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3456089"/>
              <a:gd name="connsiteY0" fmla="*/ 3918200 h 3918200"/>
              <a:gd name="connsiteX1" fmla="*/ 241982 w 3456089"/>
              <a:gd name="connsiteY1" fmla="*/ 0 h 3918200"/>
              <a:gd name="connsiteX2" fmla="*/ 2323935 w 3456089"/>
              <a:gd name="connsiteY2" fmla="*/ 18653 h 3918200"/>
              <a:gd name="connsiteX3" fmla="*/ 3456089 w 3456089"/>
              <a:gd name="connsiteY3" fmla="*/ 3909531 h 3918200"/>
              <a:gd name="connsiteX4" fmla="*/ 0 w 3456089"/>
              <a:gd name="connsiteY4" fmla="*/ 3918200 h 3918200"/>
              <a:gd name="connsiteX0" fmla="*/ 0 w 2324559"/>
              <a:gd name="connsiteY0" fmla="*/ 3918200 h 3918200"/>
              <a:gd name="connsiteX1" fmla="*/ 241982 w 2324559"/>
              <a:gd name="connsiteY1" fmla="*/ 0 h 3918200"/>
              <a:gd name="connsiteX2" fmla="*/ 2323935 w 2324559"/>
              <a:gd name="connsiteY2" fmla="*/ 18653 h 3918200"/>
              <a:gd name="connsiteX3" fmla="*/ 2324519 w 2324559"/>
              <a:gd name="connsiteY3" fmla="*/ 3909530 h 3918200"/>
              <a:gd name="connsiteX4" fmla="*/ 0 w 2324559"/>
              <a:gd name="connsiteY4" fmla="*/ 3918200 h 3918200"/>
              <a:gd name="connsiteX0" fmla="*/ 0 w 2324559"/>
              <a:gd name="connsiteY0" fmla="*/ 3924506 h 3924506"/>
              <a:gd name="connsiteX1" fmla="*/ 241982 w 2324559"/>
              <a:gd name="connsiteY1" fmla="*/ 6306 h 3924506"/>
              <a:gd name="connsiteX2" fmla="*/ 2323935 w 2324559"/>
              <a:gd name="connsiteY2" fmla="*/ 0 h 3924506"/>
              <a:gd name="connsiteX3" fmla="*/ 2324519 w 2324559"/>
              <a:gd name="connsiteY3" fmla="*/ 3915836 h 3924506"/>
              <a:gd name="connsiteX4" fmla="*/ 0 w 2324559"/>
              <a:gd name="connsiteY4" fmla="*/ 3924506 h 392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559" h="3924506">
                <a:moveTo>
                  <a:pt x="0" y="3924506"/>
                </a:moveTo>
                <a:lnTo>
                  <a:pt x="241982" y="6306"/>
                </a:lnTo>
                <a:lnTo>
                  <a:pt x="2323935" y="0"/>
                </a:lnTo>
                <a:cubicBezTo>
                  <a:pt x="2309270" y="36246"/>
                  <a:pt x="2325468" y="2199407"/>
                  <a:pt x="2324519" y="3915836"/>
                </a:cubicBezTo>
                <a:lnTo>
                  <a:pt x="0" y="3924506"/>
                </a:lnTo>
                <a:close/>
              </a:path>
            </a:pathLst>
          </a:custGeom>
          <a:solidFill>
            <a:srgbClr val="E0249A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</a:p>
        </p:txBody>
      </p:sp>
      <p:pic>
        <p:nvPicPr>
          <p:cNvPr id="11" name="Picture 10">
            <a:hlinkClick r:id="rId18"/>
            <a:extLst>
              <a:ext uri="{FF2B5EF4-FFF2-40B4-BE49-F238E27FC236}">
                <a16:creationId xmlns:a16="http://schemas.microsoft.com/office/drawing/2014/main" id="{D9BC9655-A5F2-4F16-8034-18448D5ED02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4207" y="232016"/>
            <a:ext cx="1486964" cy="68055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EC8877-AC79-47C3-A722-C651F7DE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356350"/>
            <a:ext cx="623047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92FB25D-48C0-4A07-9841-B8FCE8592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2" r:id="rId15"/>
    <p:sldLayoutId id="214748403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2C7DB-83F1-785B-E989-D9DC3666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40" y="275431"/>
            <a:ext cx="7820760" cy="498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97476-F325-D9FA-4377-87CFFFFF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235B-D982-5975-0579-B35942982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4A37-029B-D028-D872-10817E8A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6B4B5-6BB0-6C7E-57E7-27CB96EEA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1B1F2B-82A2-E648-994A-03C2EAED38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A247911-3ACC-6AF4-9586-98C404AADFA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68939" y="253719"/>
            <a:ext cx="3490421" cy="760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75157-CBB3-3F3F-A326-78AD454D794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63824"/>
            <a:ext cx="8368939" cy="1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2C7DB-83F1-785B-E989-D9DC3666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40" y="275431"/>
            <a:ext cx="7820760" cy="498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97476-F325-D9FA-4377-87CFFFFF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235B-D982-5975-0579-B35942982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4A37-029B-D028-D872-10817E8A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6B4B5-6BB0-6C7E-57E7-27CB96EEA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1B1F2B-82A2-E648-994A-03C2EAED38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A247911-3ACC-6AF4-9586-98C404AADFA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68939" y="253719"/>
            <a:ext cx="3490421" cy="760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75157-CBB3-3F3F-A326-78AD454D794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63824"/>
            <a:ext cx="8368939" cy="1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7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2D79-4963-4FF2-E119-86AF393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86" y="2000784"/>
            <a:ext cx="8969265" cy="1760226"/>
          </a:xfrm>
        </p:spPr>
        <p:txBody>
          <a:bodyPr/>
          <a:lstStyle/>
          <a:p>
            <a:r>
              <a:rPr lang="en-GB" sz="3600" dirty="0">
                <a:latin typeface="Rockwell"/>
              </a:rPr>
              <a:t>Robust Deployable Antennas </a:t>
            </a:r>
            <a:br>
              <a:rPr lang="en-GB" sz="3600" dirty="0">
                <a:latin typeface="Rockwell"/>
              </a:rPr>
            </a:br>
            <a:r>
              <a:rPr lang="en-GB" sz="3600" dirty="0">
                <a:latin typeface="Rockwell"/>
              </a:rPr>
              <a:t>for CubeSats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30A40-75F8-1D79-105D-23DCDC459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288" y="3157306"/>
            <a:ext cx="7056182" cy="49324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Andrew Austin, Tim Pelham, Geoff Hilton, </a:t>
            </a:r>
          </a:p>
          <a:p>
            <a:r>
              <a:rPr lang="en-US" dirty="0"/>
              <a:t>and Mark Beach</a:t>
            </a:r>
          </a:p>
          <a:p>
            <a:endParaRPr lang="en-US" dirty="0"/>
          </a:p>
          <a:p>
            <a:r>
              <a:rPr lang="en-US" dirty="0"/>
              <a:t>2024 ESA Antennas 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C3F66-FDA5-A236-D7E2-E3D21B0D6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99" y="5718641"/>
            <a:ext cx="4330802" cy="493246"/>
          </a:xfrm>
        </p:spPr>
        <p:txBody>
          <a:bodyPr/>
          <a:lstStyle/>
          <a:p>
            <a:r>
              <a:rPr lang="en-US" sz="1800" dirty="0"/>
              <a:t>15 November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A532A-243F-B7F6-A22E-C8135D59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9108AE-869D-9745-5887-42509FA3F5C9}"/>
              </a:ext>
            </a:extLst>
          </p:cNvPr>
          <p:cNvSpPr txBox="1">
            <a:spLocks/>
          </p:cNvSpPr>
          <p:nvPr/>
        </p:nvSpPr>
        <p:spPr bwMode="auto">
          <a:xfrm>
            <a:off x="222546" y="177650"/>
            <a:ext cx="8034300" cy="154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2000" dirty="0">
                <a:latin typeface="Rockwell"/>
              </a:rPr>
              <a:t>The Communication </a:t>
            </a:r>
            <a:br>
              <a:rPr lang="en-GB" sz="2000" dirty="0"/>
            </a:br>
            <a:r>
              <a:rPr lang="en-GB" sz="2000" dirty="0">
                <a:latin typeface="Rockwell"/>
              </a:rPr>
              <a:t>Systems &amp; Networks </a:t>
            </a:r>
            <a:br>
              <a:rPr lang="en-GB" sz="2000" dirty="0"/>
            </a:br>
            <a:r>
              <a:rPr lang="en-GB" sz="2000" dirty="0">
                <a:latin typeface="Rockwell"/>
              </a:rPr>
              <a:t>Research Group</a:t>
            </a:r>
            <a:br>
              <a:rPr lang="en-GB" sz="2000" dirty="0"/>
            </a:br>
            <a:r>
              <a:rPr lang="en-GB" sz="1800" dirty="0">
                <a:latin typeface="Rockwell"/>
              </a:rPr>
              <a:t> </a:t>
            </a:r>
            <a:br>
              <a:rPr lang="en-GB" sz="1800" dirty="0">
                <a:latin typeface="Rockwell"/>
              </a:rPr>
            </a:br>
            <a:r>
              <a:rPr lang="en-GB" sz="2400" dirty="0">
                <a:latin typeface="Rockwell"/>
              </a:rPr>
              <a:t> </a:t>
            </a:r>
            <a:br>
              <a:rPr lang="en-GB" sz="4000" dirty="0">
                <a:latin typeface="Rockwell"/>
              </a:rPr>
            </a:br>
            <a:r>
              <a:rPr lang="en-GB" sz="1400" dirty="0">
                <a:latin typeface="Rockwell"/>
              </a:rPr>
              <a:t> </a:t>
            </a:r>
            <a:br>
              <a:rPr lang="en-GB" sz="4000" dirty="0">
                <a:latin typeface="Rockwell"/>
              </a:rPr>
            </a:br>
            <a:r>
              <a:rPr lang="en-GB" sz="1800" dirty="0">
                <a:latin typeface="Rockwell"/>
              </a:rPr>
              <a:t> </a:t>
            </a:r>
            <a:br>
              <a:rPr lang="en-GB" sz="4000" dirty="0">
                <a:latin typeface="Rockwell"/>
              </a:rPr>
            </a:br>
            <a:r>
              <a:rPr lang="en-GB" sz="1800" dirty="0">
                <a:latin typeface="Rockwell"/>
              </a:rPr>
              <a:t> </a:t>
            </a:r>
            <a:endParaRPr lang="en-GB" sz="2200" dirty="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4358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623A1E-8E88-6F7D-55BB-DFA9F95A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Sweeps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582C3-1306-E1D3-0D16-AF73650DA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2CC46-A0DB-120E-7829-98C5B96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86" y="1695012"/>
            <a:ext cx="5881593" cy="4045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A51B6-8BAC-451E-4D8F-B1EC836B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8" y="1885038"/>
            <a:ext cx="6025047" cy="3815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55C7E-C222-B4AB-ED8D-7823BA221489}"/>
              </a:ext>
            </a:extLst>
          </p:cNvPr>
          <p:cNvSpPr txBox="1"/>
          <p:nvPr/>
        </p:nvSpPr>
        <p:spPr>
          <a:xfrm>
            <a:off x="2065866" y="5672667"/>
            <a:ext cx="2961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Height of the reflector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F3879-E04C-B717-B7A2-9AFA850675B7}"/>
              </a:ext>
            </a:extLst>
          </p:cNvPr>
          <p:cNvSpPr txBox="1"/>
          <p:nvPr/>
        </p:nvSpPr>
        <p:spPr>
          <a:xfrm>
            <a:off x="8212666" y="5672667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Opening angle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2CEA04-DE77-6716-824E-945B7EB779A9}"/>
              </a:ext>
            </a:extLst>
          </p:cNvPr>
          <p:cNvCxnSpPr>
            <a:cxnSpLocks/>
          </p:cNvCxnSpPr>
          <p:nvPr/>
        </p:nvCxnSpPr>
        <p:spPr>
          <a:xfrm>
            <a:off x="3318934" y="1964267"/>
            <a:ext cx="0" cy="3285066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6D688-F1C1-E3C4-68D0-25196349AF99}"/>
                  </a:ext>
                </a:extLst>
              </p:cNvPr>
              <p:cNvSpPr txBox="1"/>
              <p:nvPr/>
            </p:nvSpPr>
            <p:spPr>
              <a:xfrm>
                <a:off x="2150536" y="1202268"/>
                <a:ext cx="3352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0.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(length of the monopole)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6D688-F1C1-E3C4-68D0-25196349A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1202268"/>
                <a:ext cx="3352798" cy="830997"/>
              </a:xfrm>
              <a:prstGeom prst="rect">
                <a:avLst/>
              </a:prstGeom>
              <a:blipFill>
                <a:blip r:embed="rId4"/>
                <a:stretch>
                  <a:fillRect l="-3019" t="-4478" r="-3019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1099B389-41EC-D276-1742-16F3215E13A4}"/>
              </a:ext>
            </a:extLst>
          </p:cNvPr>
          <p:cNvSpPr/>
          <p:nvPr/>
        </p:nvSpPr>
        <p:spPr>
          <a:xfrm>
            <a:off x="4182533" y="1947334"/>
            <a:ext cx="1727201" cy="592667"/>
          </a:xfrm>
          <a:prstGeom prst="ellipse">
            <a:avLst/>
          </a:prstGeom>
          <a:solidFill>
            <a:schemeClr val="accent2">
              <a:alpha val="50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09859-EFAB-076A-6223-8C83820C74C0}"/>
                  </a:ext>
                </a:extLst>
              </p:cNvPr>
              <p:cNvSpPr txBox="1"/>
              <p:nvPr/>
            </p:nvSpPr>
            <p:spPr>
              <a:xfrm>
                <a:off x="3996267" y="2489201"/>
                <a:ext cx="206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Max. around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−0.5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09859-EFAB-076A-6223-8C83820C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267" y="2489201"/>
                <a:ext cx="2065866" cy="830997"/>
              </a:xfrm>
              <a:prstGeom prst="rect">
                <a:avLst/>
              </a:prstGeom>
              <a:blipFill>
                <a:blip r:embed="rId5"/>
                <a:stretch>
                  <a:fillRect l="-4268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6372685-C55B-47C5-0B67-6DCCEC677AD8}"/>
              </a:ext>
            </a:extLst>
          </p:cNvPr>
          <p:cNvSpPr/>
          <p:nvPr/>
        </p:nvSpPr>
        <p:spPr>
          <a:xfrm rot="17954594">
            <a:off x="6271920" y="3213248"/>
            <a:ext cx="2777424" cy="1224049"/>
          </a:xfrm>
          <a:prstGeom prst="ellipse">
            <a:avLst/>
          </a:prstGeom>
          <a:solidFill>
            <a:schemeClr val="accent2">
              <a:alpha val="50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C8716B-371B-5909-D7B9-5B7646DFF42E}"/>
              </a:ext>
            </a:extLst>
          </p:cNvPr>
          <p:cNvSpPr txBox="1"/>
          <p:nvPr/>
        </p:nvSpPr>
        <p:spPr>
          <a:xfrm>
            <a:off x="6908801" y="2573868"/>
            <a:ext cx="206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Multiple lobes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1AFACF-E688-5AE8-B717-6769254D4B6F}"/>
                  </a:ext>
                </a:extLst>
              </p:cNvPr>
              <p:cNvSpPr txBox="1"/>
              <p:nvPr/>
            </p:nvSpPr>
            <p:spPr>
              <a:xfrm>
                <a:off x="9618134" y="1286932"/>
                <a:ext cx="2404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Angles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&gt;90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increase aperture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1AFACF-E688-5AE8-B717-6769254D4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134" y="1286932"/>
                <a:ext cx="2404533" cy="830997"/>
              </a:xfrm>
              <a:prstGeom prst="rect">
                <a:avLst/>
              </a:prstGeom>
              <a:blipFill>
                <a:blip r:embed="rId6"/>
                <a:stretch>
                  <a:fillRect l="-4211" t="-4545" r="-210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0C4C39-C3FC-B416-512A-4FEA2A66351F}"/>
              </a:ext>
            </a:extLst>
          </p:cNvPr>
          <p:cNvSpPr/>
          <p:nvPr/>
        </p:nvSpPr>
        <p:spPr>
          <a:xfrm>
            <a:off x="3657600" y="3776134"/>
            <a:ext cx="5825067" cy="11853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0179E-2D8F-1DC0-DCDE-93312A159634}"/>
              </a:ext>
            </a:extLst>
          </p:cNvPr>
          <p:cNvSpPr txBox="1"/>
          <p:nvPr/>
        </p:nvSpPr>
        <p:spPr>
          <a:xfrm>
            <a:off x="3776134" y="3843867"/>
            <a:ext cx="582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While possible to further optimize: prototype achieves close to max. gain</a:t>
            </a:r>
          </a:p>
        </p:txBody>
      </p:sp>
    </p:spTree>
    <p:extLst>
      <p:ext uri="{BB962C8B-B14F-4D97-AF65-F5344CB8AC3E}">
        <p14:creationId xmlns:p14="http://schemas.microsoft.com/office/powerpoint/2010/main" val="120722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4" grpId="0"/>
      <p:bldP spid="15" grpId="0" animBg="1"/>
      <p:bldP spid="16" grpId="0"/>
      <p:bldP spid="17" grpId="0"/>
      <p:bldP spid="19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E29B7F-EBC5-4AF0-0A0D-E4BB2F4D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971" y="1782891"/>
            <a:ext cx="4815840" cy="4245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7C399-D32B-875C-6C7B-23C9D560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1" y="1684421"/>
            <a:ext cx="5255357" cy="402349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F95E6D-7703-C924-4381-16B83B4F98AD}"/>
              </a:ext>
            </a:extLst>
          </p:cNvPr>
          <p:cNvSpPr/>
          <p:nvPr/>
        </p:nvSpPr>
        <p:spPr>
          <a:xfrm>
            <a:off x="3850105" y="1540042"/>
            <a:ext cx="3753853" cy="9464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9F0D1B-FD49-3032-6FB3-8066B02EE7A6}"/>
              </a:ext>
            </a:extLst>
          </p:cNvPr>
          <p:cNvSpPr/>
          <p:nvPr/>
        </p:nvSpPr>
        <p:spPr>
          <a:xfrm>
            <a:off x="3304674" y="5245768"/>
            <a:ext cx="3031958" cy="10106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4CC6FAE-033A-570D-135F-D50A32F2EF70}"/>
              </a:ext>
            </a:extLst>
          </p:cNvPr>
          <p:cNvSpPr/>
          <p:nvPr/>
        </p:nvSpPr>
        <p:spPr>
          <a:xfrm>
            <a:off x="4307305" y="4114800"/>
            <a:ext cx="2574758" cy="5775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4DB36E-C0F6-A4B4-12D5-147D4B3B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31E43-B70E-75F3-2CA2-9CB2429A4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8E28DA-2D41-03D1-D9D3-30A34F20ED2C}"/>
              </a:ext>
            </a:extLst>
          </p:cNvPr>
          <p:cNvGrpSpPr/>
          <p:nvPr/>
        </p:nvGrpSpPr>
        <p:grpSpPr>
          <a:xfrm>
            <a:off x="433137" y="2197768"/>
            <a:ext cx="2855495" cy="577516"/>
            <a:chOff x="433137" y="2197768"/>
            <a:chExt cx="2855495" cy="57751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AD6F657-98BD-F383-8469-182C320358F8}"/>
                </a:ext>
              </a:extLst>
            </p:cNvPr>
            <p:cNvSpPr/>
            <p:nvPr/>
          </p:nvSpPr>
          <p:spPr>
            <a:xfrm>
              <a:off x="433137" y="2197768"/>
              <a:ext cx="2855495" cy="5775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3B8AF6-2B85-A3EC-4D5A-F43EF2DCEC88}"/>
                </a:ext>
              </a:extLst>
            </p:cNvPr>
            <p:cNvSpPr txBox="1"/>
            <p:nvPr/>
          </p:nvSpPr>
          <p:spPr>
            <a:xfrm>
              <a:off x="629653" y="2262338"/>
              <a:ext cx="2608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8U CubeSat Chassis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DF300D-C781-D1C7-B3BC-75168A7CB333}"/>
              </a:ext>
            </a:extLst>
          </p:cNvPr>
          <p:cNvSpPr txBox="1"/>
          <p:nvPr/>
        </p:nvSpPr>
        <p:spPr>
          <a:xfrm>
            <a:off x="3979245" y="1597593"/>
            <a:ext cx="368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Folding reflectors: could also be used for solar panels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26CD0-A638-DD34-95F8-9981D068C7EE}"/>
              </a:ext>
            </a:extLst>
          </p:cNvPr>
          <p:cNvSpPr txBox="1"/>
          <p:nvPr/>
        </p:nvSpPr>
        <p:spPr>
          <a:xfrm>
            <a:off x="4486975" y="4172952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433 MHz Dipole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74DF0-35A3-A128-7014-17316FC312E1}"/>
              </a:ext>
            </a:extLst>
          </p:cNvPr>
          <p:cNvSpPr txBox="1"/>
          <p:nvPr/>
        </p:nvSpPr>
        <p:spPr>
          <a:xfrm>
            <a:off x="3382879" y="5303721"/>
            <a:ext cx="292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Without reflectors, typical gain is ~2 </a:t>
            </a:r>
            <a:r>
              <a:rPr lang="en-US" sz="2400" dirty="0" err="1"/>
              <a:t>dBi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5B2933-D18C-36A1-E7DD-1E62AC7C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490" y="4305299"/>
            <a:ext cx="1153160" cy="2471057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8277BB44-ADDA-79DC-CC30-C9F0FFCB6484}"/>
              </a:ext>
            </a:extLst>
          </p:cNvPr>
          <p:cNvSpPr/>
          <p:nvPr/>
        </p:nvSpPr>
        <p:spPr>
          <a:xfrm rot="13760226">
            <a:off x="4035810" y="3477051"/>
            <a:ext cx="278626" cy="1082417"/>
          </a:xfrm>
          <a:prstGeom prst="leftBrace">
            <a:avLst>
              <a:gd name="adj1" fmla="val 45833"/>
              <a:gd name="adj2" fmla="val 50000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75CBF7-A377-280C-C462-C8A81EADD4CF}"/>
              </a:ext>
            </a:extLst>
          </p:cNvPr>
          <p:cNvSpPr txBox="1"/>
          <p:nvPr/>
        </p:nvSpPr>
        <p:spPr>
          <a:xfrm>
            <a:off x="7952874" y="1243664"/>
            <a:ext cx="274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Reflectors Deployed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2A4BDE-2FDF-A271-BDCC-F2C4A65B7E44}"/>
              </a:ext>
            </a:extLst>
          </p:cNvPr>
          <p:cNvGrpSpPr/>
          <p:nvPr/>
        </p:nvGrpSpPr>
        <p:grpSpPr>
          <a:xfrm>
            <a:off x="7660106" y="6136105"/>
            <a:ext cx="2703094" cy="577516"/>
            <a:chOff x="433138" y="2197768"/>
            <a:chExt cx="2703094" cy="57751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7E66C12-E99B-EFFF-D05F-3AAB2562601C}"/>
                </a:ext>
              </a:extLst>
            </p:cNvPr>
            <p:cNvSpPr/>
            <p:nvPr/>
          </p:nvSpPr>
          <p:spPr>
            <a:xfrm>
              <a:off x="433138" y="2197768"/>
              <a:ext cx="2703094" cy="57751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B5C3DA-2CCC-1F18-DD7C-CE7E46E597F8}"/>
                </a:ext>
              </a:extLst>
            </p:cNvPr>
            <p:cNvSpPr txBox="1"/>
            <p:nvPr/>
          </p:nvSpPr>
          <p:spPr>
            <a:xfrm>
              <a:off x="629653" y="2262338"/>
              <a:ext cx="2369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Max. Gain 6.7 </a:t>
              </a:r>
              <a:r>
                <a:rPr lang="en-US" sz="2400" dirty="0" err="1"/>
                <a:t>dBi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08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  <p:bldP spid="16" grpId="0" animBg="1"/>
      <p:bldP spid="7" grpId="0"/>
      <p:bldP spid="8" grpId="0"/>
      <p:bldP spid="9" grpId="0"/>
      <p:bldP spid="21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0E697-D07E-2609-29A2-205D2467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Existing Deployable Parabolic Reflectors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CFE-A2AC-35E3-C8FB-1719CC903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C781C8D-3B2D-4C5D-BF7F-F079929C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867" y="4715748"/>
            <a:ext cx="5892800" cy="19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115F7-055E-0318-B15D-321D7CDC7CD6}"/>
              </a:ext>
            </a:extLst>
          </p:cNvPr>
          <p:cNvSpPr txBox="1"/>
          <p:nvPr/>
        </p:nvSpPr>
        <p:spPr>
          <a:xfrm>
            <a:off x="6231466" y="4250266"/>
            <a:ext cx="577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Oxford Space Systems deployable reflectors</a:t>
            </a:r>
          </a:p>
        </p:txBody>
      </p:sp>
      <p:pic>
        <p:nvPicPr>
          <p:cNvPr id="1026" name="Picture 2" descr="Mission: RainCube | NASA Climate Kids">
            <a:extLst>
              <a:ext uri="{FF2B5EF4-FFF2-40B4-BE49-F238E27FC236}">
                <a16:creationId xmlns:a16="http://schemas.microsoft.com/office/drawing/2014/main" id="{4B0EFFF2-A41A-0A15-240D-8BCB6E7A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44504"/>
            <a:ext cx="3500967" cy="39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95954B-62E2-DBF9-F147-D45144BD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49" y="1201453"/>
            <a:ext cx="5094817" cy="2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object with metal rods&#10;&#10;Description automatically generated with medium confidence">
            <a:extLst>
              <a:ext uri="{FF2B5EF4-FFF2-40B4-BE49-F238E27FC236}">
                <a16:creationId xmlns:a16="http://schemas.microsoft.com/office/drawing/2014/main" id="{AF73AE4C-4FCB-E098-75F6-922981C07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58" y="1253068"/>
            <a:ext cx="4641292" cy="301201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75B118-660E-77A5-63E1-508F73938EB1}"/>
              </a:ext>
            </a:extLst>
          </p:cNvPr>
          <p:cNvSpPr/>
          <p:nvPr/>
        </p:nvSpPr>
        <p:spPr>
          <a:xfrm>
            <a:off x="3810000" y="5130799"/>
            <a:ext cx="8026400" cy="13546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1B519-F635-A809-A14F-69F862E20D67}"/>
              </a:ext>
            </a:extLst>
          </p:cNvPr>
          <p:cNvSpPr txBox="1"/>
          <p:nvPr/>
        </p:nvSpPr>
        <p:spPr>
          <a:xfrm>
            <a:off x="3894666" y="5198534"/>
            <a:ext cx="7937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gains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Complex deployment mechanisms (especially for CubeSats)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Interest in high gain antennas for CubeSat SAR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AD7E0-F7D3-DCA0-41ED-0A75D5242ED0}"/>
              </a:ext>
            </a:extLst>
          </p:cNvPr>
          <p:cNvSpPr txBox="1"/>
          <p:nvPr/>
        </p:nvSpPr>
        <p:spPr>
          <a:xfrm>
            <a:off x="491067" y="4995333"/>
            <a:ext cx="2706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NASA </a:t>
            </a:r>
            <a:r>
              <a:rPr lang="en-US" sz="2400" dirty="0" err="1"/>
              <a:t>RainCube</a:t>
            </a:r>
            <a:endParaRPr lang="en-US" sz="2400" dirty="0"/>
          </a:p>
          <a:p>
            <a:r>
              <a:rPr lang="en-US" sz="2400" dirty="0"/>
              <a:t>Ka Band, 42 </a:t>
            </a:r>
            <a:r>
              <a:rPr lang="en-US" sz="2400" dirty="0" err="1"/>
              <a:t>dBi</a:t>
            </a:r>
            <a:r>
              <a:rPr lang="en-US" sz="2400" dirty="0"/>
              <a:t> gain</a:t>
            </a:r>
          </a:p>
        </p:txBody>
      </p:sp>
    </p:spTree>
    <p:extLst>
      <p:ext uri="{BB962C8B-B14F-4D97-AF65-F5344CB8AC3E}">
        <p14:creationId xmlns:p14="http://schemas.microsoft.com/office/powerpoint/2010/main" val="2480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9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B2D08-2175-BE57-9908-BC6DB3D87B8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1403538"/>
            <a:ext cx="11503025" cy="5217395"/>
          </a:xfrm>
        </p:spPr>
        <p:txBody>
          <a:bodyPr/>
          <a:lstStyle/>
          <a:p>
            <a:r>
              <a:rPr lang="en-US" dirty="0"/>
              <a:t>Stowed state: held flat against the chassis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Needs material to be flexible and retain shape (no mechanical creep!)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Deployed state: parabolic reflector in one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Feed also needs to be deployed at correct F/D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857E6-067C-E146-5857-C643BD8B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Parabolic Cylindrical Reflectors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DC97A-654E-C784-068D-006D9B02E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A metal box with a blue object on top&#10;&#10;Description automatically generated">
            <a:extLst>
              <a:ext uri="{FF2B5EF4-FFF2-40B4-BE49-F238E27FC236}">
                <a16:creationId xmlns:a16="http://schemas.microsoft.com/office/drawing/2014/main" id="{44EA98ED-2150-F334-653F-930CCA07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8" b="19673"/>
          <a:stretch/>
        </p:blipFill>
        <p:spPr>
          <a:xfrm>
            <a:off x="1151467" y="2404535"/>
            <a:ext cx="9229471" cy="2997201"/>
          </a:xfrm>
          <a:prstGeom prst="rect">
            <a:avLst/>
          </a:prstGeom>
        </p:spPr>
      </p:pic>
      <p:pic>
        <p:nvPicPr>
          <p:cNvPr id="9" name="Picture 8" descr="A metal object on a copper surface&#10;&#10;Description automatically generated">
            <a:extLst>
              <a:ext uri="{FF2B5EF4-FFF2-40B4-BE49-F238E27FC236}">
                <a16:creationId xmlns:a16="http://schemas.microsoft.com/office/drawing/2014/main" id="{6FB8476F-C9C4-1DE5-DC69-2D229EC8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8" b="18348"/>
          <a:stretch/>
        </p:blipFill>
        <p:spPr>
          <a:xfrm>
            <a:off x="1303867" y="2421471"/>
            <a:ext cx="9330515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8C8ABB-D845-6779-3ACA-CA5524A0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833" y="1522750"/>
            <a:ext cx="4830234" cy="475105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F2AB58-F1DA-E4AF-0929-19E8546DFB57}"/>
              </a:ext>
            </a:extLst>
          </p:cNvPr>
          <p:cNvSpPr/>
          <p:nvPr/>
        </p:nvSpPr>
        <p:spPr>
          <a:xfrm>
            <a:off x="6732270" y="5509260"/>
            <a:ext cx="4571999" cy="571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1B21B3-9270-59C4-E1B3-C310690729A5}"/>
              </a:ext>
            </a:extLst>
          </p:cNvPr>
          <p:cNvSpPr/>
          <p:nvPr/>
        </p:nvSpPr>
        <p:spPr>
          <a:xfrm>
            <a:off x="5334001" y="965200"/>
            <a:ext cx="2624666" cy="67733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AE5DE5-D153-3A99-B48B-BD9D927E4B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GHz with F/D = 0.3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78FD9-C4AC-D1B3-5F3D-FCF1F948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CST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B81F-5062-6BA3-E4A1-A9517CD13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 descr="A colorful diagram of a brain&#10;&#10;Description automatically generated">
            <a:extLst>
              <a:ext uri="{FF2B5EF4-FFF2-40B4-BE49-F238E27FC236}">
                <a16:creationId xmlns:a16="http://schemas.microsoft.com/office/drawing/2014/main" id="{2BBFB182-73E8-5E04-49BF-78C7F4399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4881" r="17865" b="10414"/>
          <a:stretch/>
        </p:blipFill>
        <p:spPr>
          <a:xfrm>
            <a:off x="304801" y="1811867"/>
            <a:ext cx="5588000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42206-AA55-CB72-0114-E83F37AA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34" y="1805517"/>
            <a:ext cx="745067" cy="206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DD1596-D3AC-8780-EB27-29776340B8D5}"/>
              </a:ext>
            </a:extLst>
          </p:cNvPr>
          <p:cNvSpPr txBox="1"/>
          <p:nvPr/>
        </p:nvSpPr>
        <p:spPr>
          <a:xfrm>
            <a:off x="5452533" y="1049868"/>
            <a:ext cx="24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Max gain = 21 </a:t>
            </a:r>
            <a:r>
              <a:rPr lang="en-US" sz="2400" b="1" dirty="0" err="1"/>
              <a:t>dBi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FD831-5485-A4FF-A89E-6084897B9E3C}"/>
              </a:ext>
            </a:extLst>
          </p:cNvPr>
          <p:cNvSpPr txBox="1"/>
          <p:nvPr/>
        </p:nvSpPr>
        <p:spPr>
          <a:xfrm>
            <a:off x="6848262" y="5560061"/>
            <a:ext cx="4501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Potentially a good pattern for SAR!</a:t>
            </a:r>
          </a:p>
        </p:txBody>
      </p:sp>
    </p:spTree>
    <p:extLst>
      <p:ext uri="{BB962C8B-B14F-4D97-AF65-F5344CB8AC3E}">
        <p14:creationId xmlns:p14="http://schemas.microsoft.com/office/powerpoint/2010/main" val="18550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etal object with a hole in the middle&#10;&#10;Description automatically generated">
            <a:extLst>
              <a:ext uri="{FF2B5EF4-FFF2-40B4-BE49-F238E27FC236}">
                <a16:creationId xmlns:a16="http://schemas.microsoft.com/office/drawing/2014/main" id="{C81A21B1-6CB8-2A4D-2CF5-C893D22E7F8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3"/>
          <a:stretch/>
        </p:blipFill>
        <p:spPr>
          <a:xfrm rot="5400000">
            <a:off x="-386646" y="2151238"/>
            <a:ext cx="4854223" cy="3200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D911D6-B6C1-58F3-CA90-5E675476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and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66CE2-3A14-2A28-970F-8AB4D86FD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15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0B6BFD-3547-A149-3D68-034FA7CA7EDD}"/>
              </a:ext>
            </a:extLst>
          </p:cNvPr>
          <p:cNvGrpSpPr/>
          <p:nvPr/>
        </p:nvGrpSpPr>
        <p:grpSpPr>
          <a:xfrm>
            <a:off x="440266" y="3217334"/>
            <a:ext cx="1422401" cy="491066"/>
            <a:chOff x="3268133" y="3589867"/>
            <a:chExt cx="1422401" cy="49106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EF27EE9-A9F8-2F63-6BA9-5D273C3AF8BF}"/>
                </a:ext>
              </a:extLst>
            </p:cNvPr>
            <p:cNvSpPr/>
            <p:nvPr/>
          </p:nvSpPr>
          <p:spPr>
            <a:xfrm>
              <a:off x="3268133" y="3589867"/>
              <a:ext cx="1354667" cy="49106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54C1E9-E434-83A3-9AC6-93DA317F3B25}"/>
                </a:ext>
              </a:extLst>
            </p:cNvPr>
            <p:cNvSpPr txBox="1"/>
            <p:nvPr/>
          </p:nvSpPr>
          <p:spPr>
            <a:xfrm>
              <a:off x="3352802" y="3623734"/>
              <a:ext cx="1337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F/D = 0.3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9B335A-B5CE-22AD-2A4A-49650EB0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66" y="1156483"/>
            <a:ext cx="5359401" cy="53924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F8D45B-B623-A3B4-FE84-3CEC3CF1A1CC}"/>
              </a:ext>
            </a:extLst>
          </p:cNvPr>
          <p:cNvSpPr/>
          <p:nvPr/>
        </p:nvSpPr>
        <p:spPr>
          <a:xfrm>
            <a:off x="1490133" y="1202266"/>
            <a:ext cx="4064000" cy="9482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AAA6E7-3BB7-0B82-CDCE-AFEE69A237C1}"/>
              </a:ext>
            </a:extLst>
          </p:cNvPr>
          <p:cNvGrpSpPr/>
          <p:nvPr/>
        </p:nvGrpSpPr>
        <p:grpSpPr>
          <a:xfrm>
            <a:off x="745066" y="5452533"/>
            <a:ext cx="2201333" cy="524934"/>
            <a:chOff x="2946400" y="5554133"/>
            <a:chExt cx="2201333" cy="52493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B88B518-CE01-35A6-8BC7-DA6336701136}"/>
                </a:ext>
              </a:extLst>
            </p:cNvPr>
            <p:cNvSpPr/>
            <p:nvPr/>
          </p:nvSpPr>
          <p:spPr>
            <a:xfrm>
              <a:off x="2946400" y="5554133"/>
              <a:ext cx="2099733" cy="52493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63535-10FB-3CFD-C70A-D843AC978AE7}"/>
                </a:ext>
              </a:extLst>
            </p:cNvPr>
            <p:cNvSpPr txBox="1"/>
            <p:nvPr/>
          </p:nvSpPr>
          <p:spPr>
            <a:xfrm>
              <a:off x="2997200" y="5621867"/>
              <a:ext cx="2150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Aluminum tape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B9E4A4-EDE6-B396-7C28-528364A17121}"/>
              </a:ext>
            </a:extLst>
          </p:cNvPr>
          <p:cNvSpPr txBox="1"/>
          <p:nvPr/>
        </p:nvSpPr>
        <p:spPr>
          <a:xfrm>
            <a:off x="1608667" y="1320800"/>
            <a:ext cx="401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Rigid shell: thin shell works, but prone to mechanical distortion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B2EAC-9A5D-6142-2C0A-BE8C1C24093B}"/>
              </a:ext>
            </a:extLst>
          </p:cNvPr>
          <p:cNvSpPr txBox="1"/>
          <p:nvPr/>
        </p:nvSpPr>
        <p:spPr>
          <a:xfrm>
            <a:off x="4521199" y="6180667"/>
            <a:ext cx="5340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Measured directivity at 10 GHz = 20.1 </a:t>
            </a:r>
            <a:r>
              <a:rPr lang="en-US" sz="2400" dirty="0" err="1"/>
              <a:t>dBi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6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398AB-72EB-E35A-CDEB-E07D6F24BC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CST simulations did not include the chassis: some differences observed in the back lobe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02E31-74CA-1008-288D-7E3E5B91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LyceanEM</a:t>
            </a:r>
            <a:r>
              <a:rPr lang="en-US" dirty="0"/>
              <a:t> Comparison with Chassis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D5F56-8604-C730-70EA-19FE864E0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Picture 5" descr="A blue and green cube with a curved roof&#10;&#10;Description automatically generated with medium confidence">
            <a:extLst>
              <a:ext uri="{FF2B5EF4-FFF2-40B4-BE49-F238E27FC236}">
                <a16:creationId xmlns:a16="http://schemas.microsoft.com/office/drawing/2014/main" id="{9FA7E51A-6281-41F0-B04C-FF0DC3C5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8" y="1879599"/>
            <a:ext cx="5593249" cy="4917863"/>
          </a:xfrm>
          <a:prstGeom prst="rect">
            <a:avLst/>
          </a:prstGeom>
        </p:spPr>
      </p:pic>
      <p:pic>
        <p:nvPicPr>
          <p:cNvPr id="8" name="Picture 7" descr="A blue and green cube with a curved green stripe&#10;&#10;Description automatically generated">
            <a:extLst>
              <a:ext uri="{FF2B5EF4-FFF2-40B4-BE49-F238E27FC236}">
                <a16:creationId xmlns:a16="http://schemas.microsoft.com/office/drawing/2014/main" id="{27B47594-D458-044D-9AAF-AE565FF63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9" y="2062605"/>
            <a:ext cx="5368394" cy="4454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3A4CD-DD0B-AE0C-A807-3060D1EE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11" y="1732548"/>
            <a:ext cx="2963561" cy="12367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46436-9CE7-BF21-BB83-E39D98D2BF93}"/>
              </a:ext>
            </a:extLst>
          </p:cNvPr>
          <p:cNvSpPr txBox="1"/>
          <p:nvPr/>
        </p:nvSpPr>
        <p:spPr>
          <a:xfrm>
            <a:off x="3625516" y="6272463"/>
            <a:ext cx="438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lyceanem.com</a:t>
            </a:r>
            <a:r>
              <a:rPr lang="en-US" sz="2400" dirty="0"/>
              <a:t>/</a:t>
            </a:r>
            <a:r>
              <a:rPr lang="en-US" sz="2400" dirty="0" err="1"/>
              <a:t>lyceanem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9397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B3B49B-2253-A52C-25FB-A9D45311B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1403538"/>
            <a:ext cx="5311365" cy="48770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Currently: single-element 10 GHz patch antenna used as feed: does not fully illuminate the reflector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5-element patch array:</a:t>
            </a:r>
          </a:p>
          <a:p>
            <a:pPr marL="1028700" lvl="1" indent="-342900"/>
            <a:r>
              <a:rPr lang="en-US" dirty="0"/>
              <a:t>Weighted elements to have -20 dB </a:t>
            </a:r>
          </a:p>
          <a:p>
            <a:pPr lvl="1" indent="0">
              <a:buNone/>
            </a:pPr>
            <a:r>
              <a:rPr lang="en-US" dirty="0"/>
              <a:t>     side lobes</a:t>
            </a:r>
          </a:p>
          <a:p>
            <a:pPr marL="1028700" lvl="1" indent="-342900"/>
            <a:r>
              <a:rPr lang="en-US" dirty="0"/>
              <a:t>23 </a:t>
            </a:r>
            <a:r>
              <a:rPr lang="en-US" dirty="0" err="1"/>
              <a:t>dBi</a:t>
            </a:r>
            <a:r>
              <a:rPr lang="en-US" dirty="0"/>
              <a:t> gain </a:t>
            </a:r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Max. gain from this effective aperture (10 GHz) is </a:t>
            </a:r>
            <a:r>
              <a:rPr lang="en-US" dirty="0" err="1"/>
              <a:t>approx</a:t>
            </a:r>
            <a:r>
              <a:rPr lang="en-US" dirty="0"/>
              <a:t> 26 </a:t>
            </a:r>
            <a:r>
              <a:rPr lang="en-US" dirty="0" err="1"/>
              <a:t>dBi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F42E0-C2E0-3D9E-AA0D-DD0E45E5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35198-063A-1E9B-921E-5D9B0856E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 descr="A diagram of a colorful diagram&#10;&#10;Description automatically generated with medium confidence">
            <a:extLst>
              <a:ext uri="{FF2B5EF4-FFF2-40B4-BE49-F238E27FC236}">
                <a16:creationId xmlns:a16="http://schemas.microsoft.com/office/drawing/2014/main" id="{82CFEEEC-186D-B90C-1EB9-094C57FE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5" r="8970"/>
          <a:stretch/>
        </p:blipFill>
        <p:spPr>
          <a:xfrm>
            <a:off x="5841999" y="1252175"/>
            <a:ext cx="5960534" cy="53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F2E7B-4BAE-E169-FB60-972F1D8A72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Current prototype is polylactide (PLA) 3D printed thermoplastic…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 for an antenna engineering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Not suitable for space</a:t>
            </a:r>
            <a:r>
              <a:rPr lang="en-US" dirty="0"/>
              <a:t>: outgassing, subject to mechanical creep</a:t>
            </a:r>
          </a:p>
          <a:p>
            <a:endParaRPr lang="en-US" dirty="0"/>
          </a:p>
          <a:p>
            <a:r>
              <a:rPr lang="en-US" dirty="0"/>
              <a:t>Next prototype(s):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Glass or carbon </a:t>
            </a:r>
            <a:r>
              <a:rPr lang="en-US" dirty="0" err="1"/>
              <a:t>fibre</a:t>
            </a:r>
            <a:r>
              <a:rPr lang="en-US" dirty="0"/>
              <a:t> composite </a:t>
            </a:r>
          </a:p>
          <a:p>
            <a:pPr marL="1028700" lvl="1" indent="-342900"/>
            <a:r>
              <a:rPr lang="en-US" dirty="0"/>
              <a:t>Less prone to mechanical creep</a:t>
            </a:r>
          </a:p>
          <a:p>
            <a:pPr marL="1028700" lvl="1" indent="-342900"/>
            <a:r>
              <a:rPr lang="en-US" dirty="0"/>
              <a:t>Need to integrate in the reflective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Steel leaf spring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F15A5-C957-25BD-AECD-E33B0CA4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72903-ED2A-738E-3183-71E09B805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FBCFFE-2375-956A-E023-B5C1736187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for robust and simple deployable antennas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here on antenna engineering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Corner reflectors: 5 </a:t>
            </a:r>
            <a:r>
              <a:rPr lang="en-US" dirty="0" err="1"/>
              <a:t>dBi</a:t>
            </a:r>
            <a:r>
              <a:rPr lang="en-US" dirty="0"/>
              <a:t> gain improvement for a basic monopole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Parabolic cylinder reflector: 20 </a:t>
            </a:r>
            <a:r>
              <a:rPr lang="en-US" dirty="0" err="1"/>
              <a:t>dBi</a:t>
            </a:r>
            <a:r>
              <a:rPr lang="en-US" dirty="0"/>
              <a:t> gain possible at 10 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steps: mechanical engineering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A2B13-A5C3-5E29-A861-DBCC063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DA024-A35F-7C2A-B37C-33CCDD4F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46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13593-798D-EE8C-8466-D1E269A41C6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UHF antennas for CubeSats have low gain (typically &lt; 4 </a:t>
                </a:r>
                <a:r>
                  <a:rPr lang="en-US" dirty="0" err="1"/>
                  <a:t>dBi</a:t>
                </a:r>
                <a:r>
                  <a:rPr lang="en-US" dirty="0"/>
                  <a:t>)</a:t>
                </a:r>
              </a:p>
              <a:p>
                <a:pPr marL="1028700" lvl="1" indent="-342900"/>
                <a:r>
                  <a:rPr lang="en-US" dirty="0"/>
                  <a:t>CubeSat dimensions ≲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!</a:t>
                </a:r>
              </a:p>
              <a:p>
                <a:pPr marL="1028700" lvl="1" indent="-342900"/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CubeSats have limited power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Makes it challenging to close the link budget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Deployable antennas are a solution: increased aperture = gain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But, deployable structures in space are prone to failure!</a:t>
                </a:r>
              </a:p>
              <a:p>
                <a:pPr lvl="1" indent="0">
                  <a:buNone/>
                </a:pPr>
                <a:endParaRPr lang="en-US" b="1" dirty="0"/>
              </a:p>
              <a:p>
                <a:pPr lvl="1" indent="0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			    Need for simple and robust structures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13593-798D-EE8C-8466-D1E269A41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662" t="-2857" b="-4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671DE76-4D9B-A3FD-D8E0-E96D74CC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F3A8D-09E8-2820-8E0F-850AA5336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4476" y="6402844"/>
            <a:ext cx="623047" cy="324000"/>
          </a:xfrm>
        </p:spPr>
        <p:txBody>
          <a:bodyPr/>
          <a:lstStyle/>
          <a:p>
            <a:fld id="{C92FB25D-48C0-4A07-9841-B8FCE8592C0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28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4F44C-6B2F-8B1F-D991-F2601647E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4165C725-51E9-D6DB-BA5A-325DFF084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0" y="162232"/>
            <a:ext cx="5525303" cy="4823146"/>
          </a:xfrm>
          <a:prstGeom prst="rect">
            <a:avLst/>
          </a:prstGeom>
        </p:spPr>
      </p:pic>
      <p:pic>
        <p:nvPicPr>
          <p:cNvPr id="7" name="Picture 6" descr="A rocket on a pole&#10;&#10;Description automatically generated">
            <a:extLst>
              <a:ext uri="{FF2B5EF4-FFF2-40B4-BE49-F238E27FC236}">
                <a16:creationId xmlns:a16="http://schemas.microsoft.com/office/drawing/2014/main" id="{BFCB38E5-776B-98DE-ABCB-37545D524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90" y="2315497"/>
            <a:ext cx="4698172" cy="42327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0A5B357-BD7B-BD04-58EA-5B84B8E76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60" y="280220"/>
            <a:ext cx="4966979" cy="1903566"/>
          </a:xfrm>
          <a:prstGeom prst="rect">
            <a:avLst/>
          </a:prstGeom>
        </p:spPr>
      </p:pic>
      <p:pic>
        <p:nvPicPr>
          <p:cNvPr id="13" name="Picture 12" descr="A rocket launching with a rocket in the air&#10;&#10;Description automatically generated with medium confidence">
            <a:extLst>
              <a:ext uri="{FF2B5EF4-FFF2-40B4-BE49-F238E27FC236}">
                <a16:creationId xmlns:a16="http://schemas.microsoft.com/office/drawing/2014/main" id="{7F9AD37B-78CE-50C0-9BF2-4F56A226B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7" y="3303639"/>
            <a:ext cx="4436116" cy="3554361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F4E22B-06A0-3AD3-467B-D4AC2B9A1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01" y="4168803"/>
            <a:ext cx="5150259" cy="20013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490EBA-AEB2-D1CE-29BA-D35DDA223057}"/>
              </a:ext>
            </a:extLst>
          </p:cNvPr>
          <p:cNvGrpSpPr/>
          <p:nvPr/>
        </p:nvGrpSpPr>
        <p:grpSpPr>
          <a:xfrm>
            <a:off x="3812582" y="2664960"/>
            <a:ext cx="5253926" cy="1147623"/>
            <a:chOff x="3479869" y="-1727810"/>
            <a:chExt cx="5253926" cy="114762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BFF11E2-3FF3-4249-CBFE-B80A09BF9B76}"/>
                </a:ext>
              </a:extLst>
            </p:cNvPr>
            <p:cNvSpPr/>
            <p:nvPr/>
          </p:nvSpPr>
          <p:spPr>
            <a:xfrm>
              <a:off x="3479869" y="-1727810"/>
              <a:ext cx="5098944" cy="114762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61893A-3090-C2DA-8390-C2D7F551DB51}"/>
                </a:ext>
              </a:extLst>
            </p:cNvPr>
            <p:cNvSpPr txBox="1"/>
            <p:nvPr/>
          </p:nvSpPr>
          <p:spPr>
            <a:xfrm>
              <a:off x="3561383" y="-1626889"/>
              <a:ext cx="5172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2023 insurance claims for failed satellite deployments was $900M</a:t>
              </a:r>
              <a:endParaRPr lang="en-GB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33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6CC084-42BC-1189-BBD4-9D1A47D82D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Corner Reflectors</a:t>
            </a:r>
          </a:p>
          <a:p>
            <a:pPr marL="1028700" lvl="1" indent="-342900"/>
            <a:r>
              <a:rPr lang="en-US" dirty="0"/>
              <a:t>Deployment</a:t>
            </a:r>
          </a:p>
          <a:p>
            <a:pPr marL="1028700" lvl="1" indent="-342900"/>
            <a:r>
              <a:rPr lang="en-US" dirty="0"/>
              <a:t>Parametric study</a:t>
            </a:r>
          </a:p>
          <a:p>
            <a:pPr marL="1028700" lvl="1" indent="-342900"/>
            <a:r>
              <a:rPr lang="en-US" dirty="0"/>
              <a:t>Experimental measurements</a:t>
            </a:r>
          </a:p>
          <a:p>
            <a:pPr marL="1028700" lvl="1" indent="-342900"/>
            <a:endParaRPr lang="en-US" dirty="0"/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Parabolic Cylindrical Reflectors</a:t>
            </a:r>
          </a:p>
          <a:p>
            <a:pPr marL="1028700" lvl="1" indent="-342900"/>
            <a:r>
              <a:rPr lang="en-US" dirty="0"/>
              <a:t>Deployment</a:t>
            </a:r>
          </a:p>
          <a:p>
            <a:pPr marL="1028700" lvl="1" indent="-342900"/>
            <a:r>
              <a:rPr lang="en-US" dirty="0"/>
              <a:t>Experimental measurements</a:t>
            </a:r>
          </a:p>
          <a:p>
            <a:pPr marL="10287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antenna breadboards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294902-4827-205F-FE73-CD0E2D58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Presentation: Simple Reflectors!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DF0BE-9064-070C-D04F-E818F3611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46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3BF54F-DD2E-B767-3116-704D397F10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Monopole / Dipoles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FD946-B4EA-A4C4-2A31-13DE157F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8" y="549274"/>
            <a:ext cx="9244800" cy="854264"/>
          </a:xfrm>
        </p:spPr>
        <p:txBody>
          <a:bodyPr/>
          <a:lstStyle/>
          <a:p>
            <a:r>
              <a:rPr lang="en-US" dirty="0"/>
              <a:t>Existing Deployable CubeSat 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61328-74A9-E7B5-6ED3-985E3257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2" descr="3U antenna system">
            <a:extLst>
              <a:ext uri="{FF2B5EF4-FFF2-40B4-BE49-F238E27FC236}">
                <a16:creationId xmlns:a16="http://schemas.microsoft.com/office/drawing/2014/main" id="{F737F0CC-DE89-3645-5F38-1C9B3E7A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55" y="1472339"/>
            <a:ext cx="5239875" cy="349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AAEBB-D75C-ED87-69BC-4CA5104B4460}"/>
              </a:ext>
            </a:extLst>
          </p:cNvPr>
          <p:cNvSpPr txBox="1"/>
          <p:nvPr/>
        </p:nvSpPr>
        <p:spPr>
          <a:xfrm>
            <a:off x="232678" y="5741103"/>
            <a:ext cx="230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from ISISPACE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756C7-349D-4DB0-0C5E-4DE7CF38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6" y="1828799"/>
            <a:ext cx="5516064" cy="3735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19859-34D1-2E33-65A8-F20902BB5BCC}"/>
              </a:ext>
            </a:extLst>
          </p:cNvPr>
          <p:cNvSpPr txBox="1"/>
          <p:nvPr/>
        </p:nvSpPr>
        <p:spPr>
          <a:xfrm>
            <a:off x="6501740" y="5279823"/>
            <a:ext cx="5144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Long flight heritage: well tested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Low gain!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Generally for low-data rate comms only… </a:t>
            </a:r>
          </a:p>
        </p:txBody>
      </p:sp>
    </p:spTree>
    <p:extLst>
      <p:ext uri="{BB962C8B-B14F-4D97-AF65-F5344CB8AC3E}">
        <p14:creationId xmlns:p14="http://schemas.microsoft.com/office/powerpoint/2010/main" val="21924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BBBD98-FA15-57AB-085D-57FAD91CA514}"/>
              </a:ext>
            </a:extLst>
          </p:cNvPr>
          <p:cNvSpPr/>
          <p:nvPr/>
        </p:nvSpPr>
        <p:spPr>
          <a:xfrm>
            <a:off x="7669078" y="4274949"/>
            <a:ext cx="1660902" cy="4830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B17B90-B2D6-DE38-4B25-B4AD0BAB11B0}"/>
              </a:ext>
            </a:extLst>
          </p:cNvPr>
          <p:cNvSpPr/>
          <p:nvPr/>
        </p:nvSpPr>
        <p:spPr>
          <a:xfrm>
            <a:off x="2138766" y="4370522"/>
            <a:ext cx="1441343" cy="4494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C75FA2-1354-4B87-0F35-DDD402D72E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5160936"/>
            <a:ext cx="11503025" cy="11196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Monopole assumed to be already been deployed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Metal corner reflectors folded out: increases effective aperture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0CB5A4-BC8F-9A54-BC94-54F9D849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Deployable Corner Reflectors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5322-E691-D5E2-2689-43F3547E0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2A6AD-8F2E-060A-770F-093BDBDC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42" y="1218180"/>
            <a:ext cx="4335433" cy="3029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AF897-B6B1-E03C-E209-E38E5889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97" y="1517110"/>
            <a:ext cx="4335433" cy="272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6F695-5092-E5DC-06B5-7C174D83B6A9}"/>
              </a:ext>
            </a:extLst>
          </p:cNvPr>
          <p:cNvSpPr txBox="1"/>
          <p:nvPr/>
        </p:nvSpPr>
        <p:spPr>
          <a:xfrm>
            <a:off x="2233006" y="4334531"/>
            <a:ext cx="127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Stowed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EE01-4BD5-D4DE-4578-311BB215B20B}"/>
              </a:ext>
            </a:extLst>
          </p:cNvPr>
          <p:cNvSpPr txBox="1"/>
          <p:nvPr/>
        </p:nvSpPr>
        <p:spPr>
          <a:xfrm>
            <a:off x="7710073" y="4244207"/>
            <a:ext cx="1566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Deployed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62976-6F80-213D-37EE-38D93139FB72}"/>
              </a:ext>
            </a:extLst>
          </p:cNvPr>
          <p:cNvSpPr txBox="1"/>
          <p:nvPr/>
        </p:nvSpPr>
        <p:spPr>
          <a:xfrm>
            <a:off x="309966" y="1341622"/>
            <a:ext cx="18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8U CubeSat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03A0E5B5-BDDA-B08E-E291-51AD64028B69}"/>
              </a:ext>
            </a:extLst>
          </p:cNvPr>
          <p:cNvSpPr/>
          <p:nvPr/>
        </p:nvSpPr>
        <p:spPr>
          <a:xfrm rot="10800000" flipV="1">
            <a:off x="2726267" y="1676400"/>
            <a:ext cx="931333" cy="762000"/>
          </a:xfrm>
          <a:prstGeom prst="bentArrow">
            <a:avLst/>
          </a:prstGeom>
          <a:solidFill>
            <a:schemeClr val="accent2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DD87E3E9-9D6A-F88D-074E-08B6654C1523}"/>
              </a:ext>
            </a:extLst>
          </p:cNvPr>
          <p:cNvSpPr/>
          <p:nvPr/>
        </p:nvSpPr>
        <p:spPr>
          <a:xfrm rot="5400000" flipH="1">
            <a:off x="3395134" y="2285999"/>
            <a:ext cx="939799" cy="601133"/>
          </a:xfrm>
          <a:prstGeom prst="uturnArrow">
            <a:avLst/>
          </a:prstGeom>
          <a:solidFill>
            <a:schemeClr val="accent2"/>
          </a:solidFill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9" grpId="0"/>
      <p:bldP spid="10" grpId="0"/>
      <p:bldP spid="13" grpId="0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4E43FB-5DC8-37A7-B4EF-E883E47AC1AC}"/>
              </a:ext>
            </a:extLst>
          </p:cNvPr>
          <p:cNvSpPr/>
          <p:nvPr/>
        </p:nvSpPr>
        <p:spPr>
          <a:xfrm>
            <a:off x="8444832" y="5168678"/>
            <a:ext cx="2307835" cy="4870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198729-754B-FB46-F088-2D92B95A486C}"/>
              </a:ext>
            </a:extLst>
          </p:cNvPr>
          <p:cNvSpPr/>
          <p:nvPr/>
        </p:nvSpPr>
        <p:spPr>
          <a:xfrm>
            <a:off x="4584032" y="5371878"/>
            <a:ext cx="2069431" cy="4692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33397-9903-E20F-2DC9-7C096B57E5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1403538"/>
            <a:ext cx="3702699" cy="48770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Frequency = 1.5 GHz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5134B-5323-D17E-90EB-606B567B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Patterns: Measured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24586-85EC-1598-97FC-81F743CD8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3358D-3CAE-24F3-4EA3-4FFC0B49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3" y="1415546"/>
            <a:ext cx="643021" cy="378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44971-E2E8-AED3-BA9F-2326795C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40" y="1834588"/>
            <a:ext cx="3075875" cy="4229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C2410-A09A-3B50-A0BF-902C0B43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651" y="1695426"/>
            <a:ext cx="3319923" cy="3338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09691-59EB-8043-D177-2BC4D41A1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347" y="1606193"/>
            <a:ext cx="3319923" cy="3338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C5221-5399-0D45-15AE-1C64F4C054A4}"/>
              </a:ext>
            </a:extLst>
          </p:cNvPr>
          <p:cNvSpPr txBox="1"/>
          <p:nvPr/>
        </p:nvSpPr>
        <p:spPr>
          <a:xfrm>
            <a:off x="4596063" y="5383909"/>
            <a:ext cx="2063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Reflectors Stowed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116A0-1614-D0A9-BABC-C01DC6BBED5B}"/>
              </a:ext>
            </a:extLst>
          </p:cNvPr>
          <p:cNvSpPr txBox="1"/>
          <p:nvPr/>
        </p:nvSpPr>
        <p:spPr>
          <a:xfrm>
            <a:off x="8442158" y="5193631"/>
            <a:ext cx="2271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Reflectors Deployed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3586E-7900-5BBA-1B7D-DDDE5C2119C7}"/>
              </a:ext>
            </a:extLst>
          </p:cNvPr>
          <p:cNvSpPr txBox="1"/>
          <p:nvPr/>
        </p:nvSpPr>
        <p:spPr>
          <a:xfrm>
            <a:off x="5943599" y="1168400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above monopole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E1C40D-08E0-3E00-7591-2BEEB612E59E}"/>
              </a:ext>
            </a:extLst>
          </p:cNvPr>
          <p:cNvCxnSpPr>
            <a:cxnSpLocks/>
          </p:cNvCxnSpPr>
          <p:nvPr/>
        </p:nvCxnSpPr>
        <p:spPr>
          <a:xfrm flipH="1">
            <a:off x="5655733" y="1490133"/>
            <a:ext cx="338667" cy="8636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BE3288-C955-9F25-7102-519AE8919EB4}"/>
              </a:ext>
            </a:extLst>
          </p:cNvPr>
          <p:cNvSpPr txBox="1"/>
          <p:nvPr/>
        </p:nvSpPr>
        <p:spPr>
          <a:xfrm>
            <a:off x="3979334" y="5926668"/>
            <a:ext cx="331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Directivity = 3.7 </a:t>
            </a:r>
            <a:r>
              <a:rPr lang="en-US" sz="2000" dirty="0" err="1"/>
              <a:t>dBi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DED40-0D18-1B46-1A7D-05DD99CD93B7}"/>
              </a:ext>
            </a:extLst>
          </p:cNvPr>
          <p:cNvSpPr txBox="1"/>
          <p:nvPr/>
        </p:nvSpPr>
        <p:spPr>
          <a:xfrm>
            <a:off x="3657599" y="4944534"/>
            <a:ext cx="333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Chassis acts as a ground plane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897A4-A224-2CBD-4F9F-FED0A65E569B}"/>
              </a:ext>
            </a:extLst>
          </p:cNvPr>
          <p:cNvCxnSpPr>
            <a:cxnSpLocks/>
          </p:cNvCxnSpPr>
          <p:nvPr/>
        </p:nvCxnSpPr>
        <p:spPr>
          <a:xfrm flipV="1">
            <a:off x="4639733" y="4368800"/>
            <a:ext cx="643467" cy="62653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C25C66-9E65-6EC1-3DEA-C53E020A0668}"/>
              </a:ext>
            </a:extLst>
          </p:cNvPr>
          <p:cNvSpPr txBox="1"/>
          <p:nvPr/>
        </p:nvSpPr>
        <p:spPr>
          <a:xfrm>
            <a:off x="8331200" y="5926668"/>
            <a:ext cx="331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Directivity = 8.6 </a:t>
            </a:r>
            <a:r>
              <a:rPr lang="en-US" sz="2000" dirty="0" err="1"/>
              <a:t>dBi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9EF22-38E2-FC18-B168-6CB21C5055FC}"/>
              </a:ext>
            </a:extLst>
          </p:cNvPr>
          <p:cNvSpPr txBox="1"/>
          <p:nvPr/>
        </p:nvSpPr>
        <p:spPr>
          <a:xfrm>
            <a:off x="10176932" y="120226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lobe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362ACD-B200-FD51-4767-D28812E810E6}"/>
              </a:ext>
            </a:extLst>
          </p:cNvPr>
          <p:cNvCxnSpPr>
            <a:cxnSpLocks/>
          </p:cNvCxnSpPr>
          <p:nvPr/>
        </p:nvCxnSpPr>
        <p:spPr>
          <a:xfrm flipH="1">
            <a:off x="10244666" y="1608666"/>
            <a:ext cx="338667" cy="8636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C891B8C-2952-5A8C-2148-9000A9EDC4A3}"/>
              </a:ext>
            </a:extLst>
          </p:cNvPr>
          <p:cNvSpPr/>
          <p:nvPr/>
        </p:nvSpPr>
        <p:spPr>
          <a:xfrm>
            <a:off x="6536266" y="2743198"/>
            <a:ext cx="1778001" cy="132080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1C3E5B-4AC5-F8D2-5ADB-3FD5B0B9092A}"/>
              </a:ext>
            </a:extLst>
          </p:cNvPr>
          <p:cNvSpPr txBox="1"/>
          <p:nvPr/>
        </p:nvSpPr>
        <p:spPr>
          <a:xfrm>
            <a:off x="6858001" y="3166534"/>
            <a:ext cx="101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+5 dB</a:t>
            </a:r>
          </a:p>
        </p:txBody>
      </p:sp>
    </p:spTree>
    <p:extLst>
      <p:ext uri="{BB962C8B-B14F-4D97-AF65-F5344CB8AC3E}">
        <p14:creationId xmlns:p14="http://schemas.microsoft.com/office/powerpoint/2010/main" val="28204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3" grpId="0"/>
      <p:bldP spid="14" grpId="0"/>
      <p:bldP spid="17" grpId="0"/>
      <p:bldP spid="23" grpId="0"/>
      <p:bldP spid="30" grpId="0"/>
      <p:bldP spid="31" grpId="0"/>
      <p:bldP spid="33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699BF-F01C-A1F2-678B-6D26EAC033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5029199"/>
            <a:ext cx="11503025" cy="12514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Cross-pol levels 15 dB lower than co-pol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increase when the reflectors are deployed: low enough not to be of concern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BB9E7-A52C-25AB-5084-23540B5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</a:t>
            </a:r>
            <a:r>
              <a:rPr lang="en-US" dirty="0" err="1"/>
              <a:t>Polarisation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A10FD-ABBD-E3A0-7B33-AD55F9F96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63B07-D64D-E3E3-A6B4-F78E9A28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4" y="1320800"/>
            <a:ext cx="2984808" cy="3001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B18FE-1320-0D6F-AC25-5B6DCE01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680" y="1351776"/>
            <a:ext cx="2916788" cy="2933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9C969-F806-5CC2-3F39-5FEB5F259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2" y="1334208"/>
            <a:ext cx="2820381" cy="283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EC174-7906-8EA1-D07D-1BB5ABE3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079" y="1397373"/>
            <a:ext cx="2820381" cy="283640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20675F-1581-BFC0-4A43-9B811E6E0EB3}"/>
              </a:ext>
            </a:extLst>
          </p:cNvPr>
          <p:cNvSpPr/>
          <p:nvPr/>
        </p:nvSpPr>
        <p:spPr>
          <a:xfrm>
            <a:off x="1891632" y="3949478"/>
            <a:ext cx="2069431" cy="4692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5D536-807C-BC7E-80B7-C1DDFBF84B2A}"/>
              </a:ext>
            </a:extLst>
          </p:cNvPr>
          <p:cNvSpPr txBox="1"/>
          <p:nvPr/>
        </p:nvSpPr>
        <p:spPr>
          <a:xfrm>
            <a:off x="1903663" y="3961509"/>
            <a:ext cx="2063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Reflectors Stowed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016AA4-BE41-2234-1A8D-DC8EA8FBD7B1}"/>
              </a:ext>
            </a:extLst>
          </p:cNvPr>
          <p:cNvSpPr/>
          <p:nvPr/>
        </p:nvSpPr>
        <p:spPr>
          <a:xfrm>
            <a:off x="8156965" y="4017212"/>
            <a:ext cx="2307835" cy="4870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D8760-C61F-9D9F-156A-DB1337D8BC2F}"/>
              </a:ext>
            </a:extLst>
          </p:cNvPr>
          <p:cNvSpPr txBox="1"/>
          <p:nvPr/>
        </p:nvSpPr>
        <p:spPr>
          <a:xfrm>
            <a:off x="8154291" y="4042165"/>
            <a:ext cx="2271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Reflectors Deployed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EF848-73CA-5A9A-175E-2582D0476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467" y="1049866"/>
            <a:ext cx="587252" cy="34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2B7A01-53E0-F298-EF63-F66D2CC5F5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368" y="1403538"/>
            <a:ext cx="5582299" cy="48770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CST simulations varying size of reflectors and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Includes full chassis (modelled as PEC)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2590F-DEB8-7429-B7A9-12F6A1F8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Sweeps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CDEB-4FAF-CEE6-E90D-A41D96392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2FB25D-48C0-4A07-9841-B8FCE8592C0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23991-2904-CBC5-61AF-9217FC6F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932" y="1912011"/>
            <a:ext cx="6415449" cy="4183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0BC27-5FB9-841A-9DDF-01285EA0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6" y="2776046"/>
            <a:ext cx="5116258" cy="3574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DE785-7276-92B3-D3C7-5EB5C18364A3}"/>
              </a:ext>
            </a:extLst>
          </p:cNvPr>
          <p:cNvSpPr txBox="1"/>
          <p:nvPr/>
        </p:nvSpPr>
        <p:spPr>
          <a:xfrm>
            <a:off x="7298266" y="6028268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 from the vertex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BAA783-494C-A9B1-8BD7-9A5D1DA490D4}"/>
              </a:ext>
            </a:extLst>
          </p:cNvPr>
          <p:cNvCxnSpPr>
            <a:cxnSpLocks/>
          </p:cNvCxnSpPr>
          <p:nvPr/>
        </p:nvCxnSpPr>
        <p:spPr>
          <a:xfrm>
            <a:off x="9652000" y="2032000"/>
            <a:ext cx="0" cy="3488266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67C55A-1CA7-B855-D1CD-18552C993CC3}"/>
                  </a:ext>
                </a:extLst>
              </p:cNvPr>
              <p:cNvSpPr txBox="1"/>
              <p:nvPr/>
            </p:nvSpPr>
            <p:spPr>
              <a:xfrm>
                <a:off x="9059336" y="1591733"/>
                <a:ext cx="1456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0.5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67C55A-1CA7-B855-D1CD-18552C99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36" y="1591733"/>
                <a:ext cx="1456266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66B753B-5F6F-1F2A-AB4F-A3C28C86EDC1}"/>
              </a:ext>
            </a:extLst>
          </p:cNvPr>
          <p:cNvSpPr/>
          <p:nvPr/>
        </p:nvSpPr>
        <p:spPr>
          <a:xfrm>
            <a:off x="9922933" y="2082800"/>
            <a:ext cx="1253067" cy="592667"/>
          </a:xfrm>
          <a:prstGeom prst="ellipse">
            <a:avLst/>
          </a:prstGeom>
          <a:solidFill>
            <a:schemeClr val="accent2">
              <a:alpha val="50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676D3E-4A37-EBF9-093F-FE6C1B5C8052}"/>
                  </a:ext>
                </a:extLst>
              </p:cNvPr>
              <p:cNvSpPr txBox="1"/>
              <p:nvPr/>
            </p:nvSpPr>
            <p:spPr>
              <a:xfrm>
                <a:off x="10210800" y="2675466"/>
                <a:ext cx="1811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Max. around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676D3E-4A37-EBF9-093F-FE6C1B5C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2675466"/>
                <a:ext cx="1811867" cy="830997"/>
              </a:xfrm>
              <a:prstGeom prst="rect">
                <a:avLst/>
              </a:prstGeom>
              <a:blipFill>
                <a:blip r:embed="rId5"/>
                <a:stretch>
                  <a:fillRect l="-5594" t="-6061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58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1_Smart Internet 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Internet Lab -5GUK TN template 20200713.potx" id="{0E7CE36E-2E25-42EB-9B18-73AB913346B5}" vid="{93A7E1CB-A9B9-4614-AAD9-BBB3D16F82A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T_ppt_widescreen_mountain">
  <a:themeElements>
    <a:clrScheme name="Red&amp;White - BT">
      <a:dk1>
        <a:sysClr val="windowText" lastClr="000000"/>
      </a:dk1>
      <a:lt1>
        <a:sysClr val="window" lastClr="FFFFFF"/>
      </a:lt1>
      <a:dk2>
        <a:srgbClr val="333333"/>
      </a:dk2>
      <a:lt2>
        <a:srgbClr val="666666"/>
      </a:lt2>
      <a:accent1>
        <a:srgbClr val="6400AA"/>
      </a:accent1>
      <a:accent2>
        <a:srgbClr val="E60050"/>
      </a:accent2>
      <a:accent3>
        <a:srgbClr val="00A0D6"/>
      </a:accent3>
      <a:accent4>
        <a:srgbClr val="7F7F7F"/>
      </a:accent4>
      <a:accent5>
        <a:srgbClr val="CCCCCF"/>
      </a:accent5>
      <a:accent6>
        <a:srgbClr val="E5E5E5"/>
      </a:accent6>
      <a:hlink>
        <a:srgbClr val="6400AA"/>
      </a:hlink>
      <a:folHlink>
        <a:srgbClr val="E60050"/>
      </a:folHlink>
    </a:clrScheme>
    <a:fontScheme name="Philosophy - BT">
      <a:majorFont>
        <a:latin typeface="BT Font"/>
        <a:ea typeface=""/>
        <a:cs typeface=""/>
      </a:majorFont>
      <a:minorFont>
        <a:latin typeface="BT Fon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T_ppt_widescreen_lights.potx" id="{8F4C6014-263C-40FA-89B9-1EA18D25956F}" vid="{93C09304-6F8E-4551-9948-B5AAA139D71E}"/>
    </a:ext>
  </a:extLst>
</a:theme>
</file>

<file path=ppt/theme/theme3.xml><?xml version="1.0" encoding="utf-8"?>
<a:theme xmlns:a="http://schemas.openxmlformats.org/drawingml/2006/main" name="2_Smart Internet 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PS Team Away Day_RP" id="{2171CF81-CC28-4905-97ED-28E73DF38442}" vid="{0345401B-4A09-42B8-92DD-7CE76D60C538}"/>
    </a:ext>
  </a:extLst>
</a:theme>
</file>

<file path=ppt/theme/theme4.xml><?xml version="1.0" encoding="utf-8"?>
<a:theme xmlns:a="http://schemas.openxmlformats.org/drawingml/2006/main" name="3_Smart Internet 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PS Team Away Day_RP" id="{2171CF81-CC28-4905-97ED-28E73DF38442}" vid="{0345401B-4A09-42B8-92DD-7CE76D60C538}"/>
    </a:ext>
  </a:extLst>
</a:theme>
</file>

<file path=ppt/theme/theme5.xml><?xml version="1.0" encoding="utf-8"?>
<a:theme xmlns:a="http://schemas.openxmlformats.org/drawingml/2006/main" name="5_Smart Internet 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Internet Lab -5GUK TN template 20200713.potx" id="{0E7CE36E-2E25-42EB-9B18-73AB913346B5}" vid="{93A7E1CB-A9B9-4614-AAD9-BBB3D16F82AC}"/>
    </a:ext>
  </a:extLst>
</a:theme>
</file>

<file path=ppt/theme/theme6.xml><?xml version="1.0" encoding="utf-8"?>
<a:theme xmlns:a="http://schemas.openxmlformats.org/drawingml/2006/main" name="6_Smart Internet 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Internet Lab -5GUK TN template 20200713.potx" id="{0E7CE36E-2E25-42EB-9B18-73AB913346B5}" vid="{93A7E1CB-A9B9-4614-AAD9-BBB3D16F82AC}"/>
    </a:ext>
  </a:extLst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db9d0e4-5370-4cfb-9e4e-bdf6de379f60" xsi:nil="true"/>
    <lcf76f155ced4ddcb4097134ff3c332f xmlns="b56a799b-5ad7-414d-9d76-e2e70e89555f">
      <Terms xmlns="http://schemas.microsoft.com/office/infopath/2007/PartnerControls"/>
    </lcf76f155ced4ddcb4097134ff3c332f>
    <SharedWithUsers xmlns="71c3f773-59a4-4301-97f4-1fd98716441b">
      <UserInfo>
        <DisplayName>Mark Beach</DisplayName>
        <AccountId>70</AccountId>
        <AccountType/>
      </UserInfo>
      <UserInfo>
        <DisplayName>Andrew Austin</DisplayName>
        <AccountId>1054</AccountId>
        <AccountType/>
      </UserInfo>
      <UserInfo>
        <DisplayName>Lucy Lilwall</DisplayName>
        <AccountId>1165</AccountId>
        <AccountType/>
      </UserInfo>
      <UserInfo>
        <DisplayName>Alin Achim</DisplayName>
        <AccountId>1310</AccountId>
        <AccountType/>
      </UserInfo>
      <UserInfo>
        <DisplayName>Siddarth Joshi</DisplayName>
        <AccountId>939</AccountId>
        <AccountType/>
      </UserInfo>
      <UserInfo>
        <DisplayName>Ly Frances</DisplayName>
        <AccountId>193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0717FAEA5BA4CBA1F7A511B8930C8" ma:contentTypeVersion="18" ma:contentTypeDescription="Create a new document." ma:contentTypeScope="" ma:versionID="87a2fc9c9929450bb505476c5ee2f3ff">
  <xsd:schema xmlns:xsd="http://www.w3.org/2001/XMLSchema" xmlns:xs="http://www.w3.org/2001/XMLSchema" xmlns:p="http://schemas.microsoft.com/office/2006/metadata/properties" xmlns:ns2="b56a799b-5ad7-414d-9d76-e2e70e89555f" xmlns:ns3="71c3f773-59a4-4301-97f4-1fd98716441b" xmlns:ns4="edb9d0e4-5370-4cfb-9e4e-bdf6de379f60" targetNamespace="http://schemas.microsoft.com/office/2006/metadata/properties" ma:root="true" ma:fieldsID="db932cde0de643ec24ef3db35c7a8153" ns2:_="" ns3:_="" ns4:_="">
    <xsd:import namespace="b56a799b-5ad7-414d-9d76-e2e70e89555f"/>
    <xsd:import namespace="71c3f773-59a4-4301-97f4-1fd98716441b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a799b-5ad7-414d-9d76-e2e70e8955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3f773-59a4-4301-97f4-1fd98716441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88da2846-f431-466a-8d33-01dc0e7ee7a0}" ma:internalName="TaxCatchAll" ma:showField="CatchAllData" ma:web="71c3f773-59a4-4301-97f4-1fd9871644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4091B-E3CA-4429-B096-32300804F675}">
  <ds:schemaRefs>
    <ds:schemaRef ds:uri="http://purl.org/dc/elements/1.1/"/>
    <ds:schemaRef ds:uri="edb9d0e4-5370-4cfb-9e4e-bdf6de379f60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1c3f773-59a4-4301-97f4-1fd98716441b"/>
    <ds:schemaRef ds:uri="b56a799b-5ad7-414d-9d76-e2e70e89555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CE70CE-5936-4501-8CDA-0A8DE45AC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92768B-05DA-433D-9425-EBDC714C6614}">
  <ds:schemaRefs>
    <ds:schemaRef ds:uri="71c3f773-59a4-4301-97f4-1fd98716441b"/>
    <ds:schemaRef ds:uri="b56a799b-5ad7-414d-9d76-e2e70e89555f"/>
    <ds:schemaRef ds:uri="edb9d0e4-5370-4cfb-9e4e-bdf6de379f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1_Smart Internet Lab</Template>
  <TotalTime>1422</TotalTime>
  <Words>698</Words>
  <Application>Microsoft Macintosh PowerPoint</Application>
  <PresentationFormat>Widescreen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BT Font</vt:lpstr>
      <vt:lpstr>BT Font Light</vt:lpstr>
      <vt:lpstr>Calibri</vt:lpstr>
      <vt:lpstr>Cambria Math</vt:lpstr>
      <vt:lpstr>Rockwell</vt:lpstr>
      <vt:lpstr>1_Smart Internet Lab</vt:lpstr>
      <vt:lpstr>BT_ppt_widescreen_mountain</vt:lpstr>
      <vt:lpstr>2_Smart Internet Lab</vt:lpstr>
      <vt:lpstr>3_Smart Internet Lab</vt:lpstr>
      <vt:lpstr>5_Smart Internet Lab</vt:lpstr>
      <vt:lpstr>6_Smart Internet Lab</vt:lpstr>
      <vt:lpstr>Custom Design</vt:lpstr>
      <vt:lpstr>1_Custom Design</vt:lpstr>
      <vt:lpstr>Robust Deployable Antennas  for CubeSats</vt:lpstr>
      <vt:lpstr>Motivations</vt:lpstr>
      <vt:lpstr>PowerPoint Presentation</vt:lpstr>
      <vt:lpstr>In this Presentation: Simple Reflectors!</vt:lpstr>
      <vt:lpstr>Existing Deployable CubeSat Antennas</vt:lpstr>
      <vt:lpstr>Deployable Corner Reflectors</vt:lpstr>
      <vt:lpstr>Radiation Patterns: Measured</vt:lpstr>
      <vt:lpstr>Cross-Polarisation</vt:lpstr>
      <vt:lpstr>Parametric Sweeps</vt:lpstr>
      <vt:lpstr>Parametric Sweeps</vt:lpstr>
      <vt:lpstr>Alternative Deployments</vt:lpstr>
      <vt:lpstr>Existing Deployable Parabolic Reflectors</vt:lpstr>
      <vt:lpstr>Parabolic Cylindrical Reflectors</vt:lpstr>
      <vt:lpstr>CST Simulations</vt:lpstr>
      <vt:lpstr>Prototypes and Measurements</vt:lpstr>
      <vt:lpstr>LyceanEM Comparison with Chassis</vt:lpstr>
      <vt:lpstr>Further Improvements</vt:lpstr>
      <vt:lpstr>Fabrication Considerations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Korea</dc:creator>
  <cp:lastModifiedBy>Andrew Austin</cp:lastModifiedBy>
  <cp:revision>139</cp:revision>
  <cp:lastPrinted>2023-12-07T09:13:03Z</cp:lastPrinted>
  <dcterms:created xsi:type="dcterms:W3CDTF">2021-11-12T13:13:41Z</dcterms:created>
  <dcterms:modified xsi:type="dcterms:W3CDTF">2024-11-14T18:51:03Z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0x0101002430717FAEA5BA4CBA1F7A511B8930C8</vt:lpwstr>
  </property>
  <property fmtid="{D5CDD505-2E9C-101B-9397-08002B2CF9AE}" pid="3" name="MediaServiceImageTags">
    <vt:lpwstr/>
  </property>
</Properties>
</file>